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1" r:id="rId2"/>
  </p:sldMasterIdLst>
  <p:notesMasterIdLst>
    <p:notesMasterId r:id="rId18"/>
  </p:notesMasterIdLst>
  <p:sldIdLst>
    <p:sldId id="268" r:id="rId3"/>
    <p:sldId id="266" r:id="rId4"/>
    <p:sldId id="267" r:id="rId5"/>
    <p:sldId id="269" r:id="rId6"/>
    <p:sldId id="256" r:id="rId7"/>
    <p:sldId id="273" r:id="rId8"/>
    <p:sldId id="259" r:id="rId9"/>
    <p:sldId id="274" r:id="rId10"/>
    <p:sldId id="260" r:id="rId11"/>
    <p:sldId id="261" r:id="rId12"/>
    <p:sldId id="265" r:id="rId13"/>
    <p:sldId id="270" r:id="rId14"/>
    <p:sldId id="262" r:id="rId15"/>
    <p:sldId id="264" r:id="rId16"/>
    <p:sldId id="271" r:id="rId17"/>
  </p:sldIdLst>
  <p:sldSz cx="12192000" cy="6858000"/>
  <p:notesSz cx="6858000" cy="12192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</p:embeddedFont>
    <p:embeddedFont>
      <p:font typeface="Montserrat Light" panose="00000400000000000000" pitchFamily="2" charset="0"/>
      <p:regular r:id="rId28"/>
    </p:embeddedFont>
    <p:embeddedFont>
      <p:font typeface="Montserrat SemiBold" panose="00000700000000000000" pitchFamily="2" charset="0"/>
      <p:bold r:id="rId29"/>
      <p:boldItalic r:id="rId30"/>
    </p:embeddedFont>
  </p:embeddedFontLst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005B7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D4775E-8346-462C-924F-509E9A186BCF}" v="624" dt="2023-08-22T14:16:32.7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 Pomfret" userId="20acbb136427dec8" providerId="LiveId" clId="{3F33C985-E952-4B3A-8D22-DCF380A8714A}"/>
    <pc:docChg chg="undo custSel modSld">
      <pc:chgData name="Jess Pomfret" userId="20acbb136427dec8" providerId="LiveId" clId="{3F33C985-E952-4B3A-8D22-DCF380A8714A}" dt="2023-08-21T16:09:15.757" v="208" actId="1076"/>
      <pc:docMkLst>
        <pc:docMk/>
      </pc:docMkLst>
      <pc:sldChg chg="addSp delSp modSp mod">
        <pc:chgData name="Jess Pomfret" userId="20acbb136427dec8" providerId="LiveId" clId="{3F33C985-E952-4B3A-8D22-DCF380A8714A}" dt="2023-08-21T15:52:19.748" v="87" actId="1076"/>
        <pc:sldMkLst>
          <pc:docMk/>
          <pc:sldMk cId="0" sldId="262"/>
        </pc:sldMkLst>
        <pc:spChg chg="del mod">
          <ac:chgData name="Jess Pomfret" userId="20acbb136427dec8" providerId="LiveId" clId="{3F33C985-E952-4B3A-8D22-DCF380A8714A}" dt="2023-08-21T15:46:11.207" v="13" actId="478"/>
          <ac:spMkLst>
            <pc:docMk/>
            <pc:sldMk cId="0" sldId="262"/>
            <ac:spMk id="3" creationId="{00000000-0000-0000-0000-000000000000}"/>
          </ac:spMkLst>
        </pc:spChg>
        <pc:spChg chg="mod">
          <ac:chgData name="Jess Pomfret" userId="20acbb136427dec8" providerId="LiveId" clId="{3F33C985-E952-4B3A-8D22-DCF380A8714A}" dt="2023-08-21T15:46:32.800" v="19" actId="1076"/>
          <ac:spMkLst>
            <pc:docMk/>
            <pc:sldMk cId="0" sldId="262"/>
            <ac:spMk id="11" creationId="{00000000-0000-0000-0000-000000000000}"/>
          </ac:spMkLst>
        </pc:spChg>
        <pc:picChg chg="mod">
          <ac:chgData name="Jess Pomfret" userId="20acbb136427dec8" providerId="LiveId" clId="{3F33C985-E952-4B3A-8D22-DCF380A8714A}" dt="2023-08-21T15:52:09.672" v="80" actId="1076"/>
          <ac:picMkLst>
            <pc:docMk/>
            <pc:sldMk cId="0" sldId="262"/>
            <ac:picMk id="1026" creationId="{531E745F-AF88-AB70-082B-D1E73A67FCE6}"/>
          </ac:picMkLst>
        </pc:picChg>
        <pc:picChg chg="mod">
          <ac:chgData name="Jess Pomfret" userId="20acbb136427dec8" providerId="LiveId" clId="{3F33C985-E952-4B3A-8D22-DCF380A8714A}" dt="2023-08-21T15:51:33.454" v="69" actId="1076"/>
          <ac:picMkLst>
            <pc:docMk/>
            <pc:sldMk cId="0" sldId="262"/>
            <ac:picMk id="1028" creationId="{DCC4875A-D38F-29B2-B278-C661928833C8}"/>
          </ac:picMkLst>
        </pc:picChg>
        <pc:picChg chg="mod">
          <ac:chgData name="Jess Pomfret" userId="20acbb136427dec8" providerId="LiveId" clId="{3F33C985-E952-4B3A-8D22-DCF380A8714A}" dt="2023-08-21T15:52:06.642" v="79" actId="1076"/>
          <ac:picMkLst>
            <pc:docMk/>
            <pc:sldMk cId="0" sldId="262"/>
            <ac:picMk id="1030" creationId="{179D494D-BC97-BF84-DEBB-4F2D50AACE43}"/>
          </ac:picMkLst>
        </pc:picChg>
        <pc:picChg chg="mod">
          <ac:chgData name="Jess Pomfret" userId="20acbb136427dec8" providerId="LiveId" clId="{3F33C985-E952-4B3A-8D22-DCF380A8714A}" dt="2023-08-21T15:52:19.748" v="87" actId="1076"/>
          <ac:picMkLst>
            <pc:docMk/>
            <pc:sldMk cId="0" sldId="262"/>
            <ac:picMk id="1032" creationId="{920256E8-2B3F-A968-3243-3BD35E214A5B}"/>
          </ac:picMkLst>
        </pc:picChg>
        <pc:picChg chg="add del mod">
          <ac:chgData name="Jess Pomfret" userId="20acbb136427dec8" providerId="LiveId" clId="{3F33C985-E952-4B3A-8D22-DCF380A8714A}" dt="2023-08-21T15:45:46.492" v="4" actId="478"/>
          <ac:picMkLst>
            <pc:docMk/>
            <pc:sldMk cId="0" sldId="262"/>
            <ac:picMk id="2050" creationId="{4CCF134B-BD5E-A9F8-0ADA-6E2DA593DB9A}"/>
          </ac:picMkLst>
        </pc:picChg>
        <pc:picChg chg="add mod">
          <ac:chgData name="Jess Pomfret" userId="20acbb136427dec8" providerId="LiveId" clId="{3F33C985-E952-4B3A-8D22-DCF380A8714A}" dt="2023-08-21T15:51:07.514" v="60" actId="1076"/>
          <ac:picMkLst>
            <pc:docMk/>
            <pc:sldMk cId="0" sldId="262"/>
            <ac:picMk id="2052" creationId="{AEFA4954-1B5A-82E9-C2ED-5186D11A893E}"/>
          </ac:picMkLst>
        </pc:picChg>
        <pc:picChg chg="add del mod">
          <ac:chgData name="Jess Pomfret" userId="20acbb136427dec8" providerId="LiveId" clId="{3F33C985-E952-4B3A-8D22-DCF380A8714A}" dt="2023-08-21T15:50:45.802" v="50" actId="478"/>
          <ac:picMkLst>
            <pc:docMk/>
            <pc:sldMk cId="0" sldId="262"/>
            <ac:picMk id="2054" creationId="{9CED60CF-B864-3940-97B9-794889A40621}"/>
          </ac:picMkLst>
        </pc:picChg>
        <pc:picChg chg="add mod">
          <ac:chgData name="Jess Pomfret" userId="20acbb136427dec8" providerId="LiveId" clId="{3F33C985-E952-4B3A-8D22-DCF380A8714A}" dt="2023-08-21T15:52:13.024" v="83" actId="1076"/>
          <ac:picMkLst>
            <pc:docMk/>
            <pc:sldMk cId="0" sldId="262"/>
            <ac:picMk id="2056" creationId="{9D24CCDD-ADAB-40E9-801B-8C44E8FDF0FF}"/>
          </ac:picMkLst>
        </pc:picChg>
        <pc:picChg chg="add mod">
          <ac:chgData name="Jess Pomfret" userId="20acbb136427dec8" providerId="LiveId" clId="{3F33C985-E952-4B3A-8D22-DCF380A8714A}" dt="2023-08-21T15:51:14.261" v="62" actId="1076"/>
          <ac:picMkLst>
            <pc:docMk/>
            <pc:sldMk cId="0" sldId="262"/>
            <ac:picMk id="2058" creationId="{76418A49-AA25-9ACB-12B6-7871F57C69F7}"/>
          </ac:picMkLst>
        </pc:picChg>
        <pc:picChg chg="add mod">
          <ac:chgData name="Jess Pomfret" userId="20acbb136427dec8" providerId="LiveId" clId="{3F33C985-E952-4B3A-8D22-DCF380A8714A}" dt="2023-08-21T15:51:31.923" v="68" actId="1076"/>
          <ac:picMkLst>
            <pc:docMk/>
            <pc:sldMk cId="0" sldId="262"/>
            <ac:picMk id="2060" creationId="{4E06B9E3-DF71-DC43-434F-FEBD60875CE4}"/>
          </ac:picMkLst>
        </pc:picChg>
        <pc:picChg chg="add mod">
          <ac:chgData name="Jess Pomfret" userId="20acbb136427dec8" providerId="LiveId" clId="{3F33C985-E952-4B3A-8D22-DCF380A8714A}" dt="2023-08-21T15:51:17.217" v="63" actId="1076"/>
          <ac:picMkLst>
            <pc:docMk/>
            <pc:sldMk cId="0" sldId="262"/>
            <ac:picMk id="2062" creationId="{D7417C18-0CB1-2541-D626-4F492F013D54}"/>
          </ac:picMkLst>
        </pc:picChg>
        <pc:picChg chg="add mod">
          <ac:chgData name="Jess Pomfret" userId="20acbb136427dec8" providerId="LiveId" clId="{3F33C985-E952-4B3A-8D22-DCF380A8714A}" dt="2023-08-21T15:52:17.277" v="86" actId="1076"/>
          <ac:picMkLst>
            <pc:docMk/>
            <pc:sldMk cId="0" sldId="262"/>
            <ac:picMk id="2064" creationId="{3A65E202-576B-1A91-EFDC-5BD039718920}"/>
          </ac:picMkLst>
        </pc:picChg>
        <pc:picChg chg="add del mod">
          <ac:chgData name="Jess Pomfret" userId="20acbb136427dec8" providerId="LiveId" clId="{3F33C985-E952-4B3A-8D22-DCF380A8714A}" dt="2023-08-21T15:50:19.088" v="44" actId="478"/>
          <ac:picMkLst>
            <pc:docMk/>
            <pc:sldMk cId="0" sldId="262"/>
            <ac:picMk id="2066" creationId="{97C4AF82-5937-AA5D-B358-A6A465A29766}"/>
          </ac:picMkLst>
        </pc:picChg>
        <pc:picChg chg="add mod">
          <ac:chgData name="Jess Pomfret" userId="20acbb136427dec8" providerId="LiveId" clId="{3F33C985-E952-4B3A-8D22-DCF380A8714A}" dt="2023-08-21T15:52:11.720" v="82" actId="1076"/>
          <ac:picMkLst>
            <pc:docMk/>
            <pc:sldMk cId="0" sldId="262"/>
            <ac:picMk id="2068" creationId="{117F3573-0B7A-5201-6FD9-9123D9420EEB}"/>
          </ac:picMkLst>
        </pc:picChg>
      </pc:sldChg>
      <pc:sldChg chg="addSp delSp modSp mod setBg">
        <pc:chgData name="Jess Pomfret" userId="20acbb136427dec8" providerId="LiveId" clId="{3F33C985-E952-4B3A-8D22-DCF380A8714A}" dt="2023-08-21T16:02:14.662" v="118" actId="688"/>
        <pc:sldMkLst>
          <pc:docMk/>
          <pc:sldMk cId="1802812910" sldId="270"/>
        </pc:sldMkLst>
        <pc:spChg chg="del">
          <ac:chgData name="Jess Pomfret" userId="20acbb136427dec8" providerId="LiveId" clId="{3F33C985-E952-4B3A-8D22-DCF380A8714A}" dt="2023-08-21T16:00:54.513" v="111" actId="478"/>
          <ac:spMkLst>
            <pc:docMk/>
            <pc:sldMk cId="1802812910" sldId="270"/>
            <ac:spMk id="2" creationId="{00000000-0000-0000-0000-000000000000}"/>
          </ac:spMkLst>
        </pc:spChg>
        <pc:spChg chg="del">
          <ac:chgData name="Jess Pomfret" userId="20acbb136427dec8" providerId="LiveId" clId="{3F33C985-E952-4B3A-8D22-DCF380A8714A}" dt="2023-08-21T16:00:48.282" v="106" actId="478"/>
          <ac:spMkLst>
            <pc:docMk/>
            <pc:sldMk cId="1802812910" sldId="270"/>
            <ac:spMk id="5" creationId="{00000000-0000-0000-0000-000000000000}"/>
          </ac:spMkLst>
        </pc:spChg>
        <pc:spChg chg="del">
          <ac:chgData name="Jess Pomfret" userId="20acbb136427dec8" providerId="LiveId" clId="{3F33C985-E952-4B3A-8D22-DCF380A8714A}" dt="2023-08-21T16:00:48.282" v="106" actId="478"/>
          <ac:spMkLst>
            <pc:docMk/>
            <pc:sldMk cId="1802812910" sldId="270"/>
            <ac:spMk id="6" creationId="{00000000-0000-0000-0000-000000000000}"/>
          </ac:spMkLst>
        </pc:spChg>
        <pc:spChg chg="del">
          <ac:chgData name="Jess Pomfret" userId="20acbb136427dec8" providerId="LiveId" clId="{3F33C985-E952-4B3A-8D22-DCF380A8714A}" dt="2023-08-21T16:00:48.282" v="106" actId="478"/>
          <ac:spMkLst>
            <pc:docMk/>
            <pc:sldMk cId="1802812910" sldId="270"/>
            <ac:spMk id="9" creationId="{00000000-0000-0000-0000-000000000000}"/>
          </ac:spMkLst>
        </pc:spChg>
        <pc:spChg chg="del mod">
          <ac:chgData name="Jess Pomfret" userId="20acbb136427dec8" providerId="LiveId" clId="{3F33C985-E952-4B3A-8D22-DCF380A8714A}" dt="2023-08-21T16:00:50.751" v="109" actId="478"/>
          <ac:spMkLst>
            <pc:docMk/>
            <pc:sldMk cId="1802812910" sldId="270"/>
            <ac:spMk id="10" creationId="{00000000-0000-0000-0000-000000000000}"/>
          </ac:spMkLst>
        </pc:spChg>
        <pc:spChg chg="del">
          <ac:chgData name="Jess Pomfret" userId="20acbb136427dec8" providerId="LiveId" clId="{3F33C985-E952-4B3A-8D22-DCF380A8714A}" dt="2023-08-21T16:00:48.282" v="106" actId="478"/>
          <ac:spMkLst>
            <pc:docMk/>
            <pc:sldMk cId="1802812910" sldId="270"/>
            <ac:spMk id="13" creationId="{00000000-0000-0000-0000-000000000000}"/>
          </ac:spMkLst>
        </pc:spChg>
        <pc:spChg chg="del">
          <ac:chgData name="Jess Pomfret" userId="20acbb136427dec8" providerId="LiveId" clId="{3F33C985-E952-4B3A-8D22-DCF380A8714A}" dt="2023-08-21T16:00:48.282" v="106" actId="478"/>
          <ac:spMkLst>
            <pc:docMk/>
            <pc:sldMk cId="1802812910" sldId="270"/>
            <ac:spMk id="14" creationId="{00000000-0000-0000-0000-000000000000}"/>
          </ac:spMkLst>
        </pc:spChg>
        <pc:picChg chg="add mod">
          <ac:chgData name="Jess Pomfret" userId="20acbb136427dec8" providerId="LiveId" clId="{3F33C985-E952-4B3A-8D22-DCF380A8714A}" dt="2023-08-21T16:02:14.662" v="118" actId="688"/>
          <ac:picMkLst>
            <pc:docMk/>
            <pc:sldMk cId="1802812910" sldId="270"/>
            <ac:picMk id="3074" creationId="{1338F547-6EBB-798F-10F1-77D194D1DEEA}"/>
          </ac:picMkLst>
        </pc:picChg>
      </pc:sldChg>
      <pc:sldChg chg="addSp delSp modSp mod setBg modNotesTx">
        <pc:chgData name="Jess Pomfret" userId="20acbb136427dec8" providerId="LiveId" clId="{3F33C985-E952-4B3A-8D22-DCF380A8714A}" dt="2023-08-21T16:09:15.757" v="208" actId="1076"/>
        <pc:sldMkLst>
          <pc:docMk/>
          <pc:sldMk cId="1403985075" sldId="271"/>
        </pc:sldMkLst>
        <pc:spChg chg="add mod">
          <ac:chgData name="Jess Pomfret" userId="20acbb136427dec8" providerId="LiveId" clId="{3F33C985-E952-4B3A-8D22-DCF380A8714A}" dt="2023-08-21T16:09:15.757" v="208" actId="1076"/>
          <ac:spMkLst>
            <pc:docMk/>
            <pc:sldMk cId="1403985075" sldId="271"/>
            <ac:spMk id="4" creationId="{E45C790A-45E4-7847-6454-259DD3C08C2C}"/>
          </ac:spMkLst>
        </pc:spChg>
        <pc:spChg chg="add del">
          <ac:chgData name="Jess Pomfret" userId="20acbb136427dec8" providerId="LiveId" clId="{3F33C985-E952-4B3A-8D22-DCF380A8714A}" dt="2023-08-21T16:04:29.420" v="125" actId="26606"/>
          <ac:spMkLst>
            <pc:docMk/>
            <pc:sldMk cId="1403985075" sldId="271"/>
            <ac:spMk id="8" creationId="{0B761509-3B9A-49A6-A84B-C3D86811697D}"/>
          </ac:spMkLst>
        </pc:spChg>
        <pc:spChg chg="add del">
          <ac:chgData name="Jess Pomfret" userId="20acbb136427dec8" providerId="LiveId" clId="{3F33C985-E952-4B3A-8D22-DCF380A8714A}" dt="2023-08-21T16:04:29.420" v="125" actId="26606"/>
          <ac:spMkLst>
            <pc:docMk/>
            <pc:sldMk cId="1403985075" sldId="271"/>
            <ac:spMk id="10" creationId="{91DE43FD-EB47-414A-B0AB-169B0FFFA527}"/>
          </ac:spMkLst>
        </pc:spChg>
        <pc:spChg chg="add del">
          <ac:chgData name="Jess Pomfret" userId="20acbb136427dec8" providerId="LiveId" clId="{3F33C985-E952-4B3A-8D22-DCF380A8714A}" dt="2023-08-21T16:04:30.226" v="127" actId="26606"/>
          <ac:spMkLst>
            <pc:docMk/>
            <pc:sldMk cId="1403985075" sldId="271"/>
            <ac:spMk id="16" creationId="{B649E800-A5C8-49A0-A453-ED537DA3156A}"/>
          </ac:spMkLst>
        </pc:spChg>
        <pc:spChg chg="add del">
          <ac:chgData name="Jess Pomfret" userId="20acbb136427dec8" providerId="LiveId" clId="{3F33C985-E952-4B3A-8D22-DCF380A8714A}" dt="2023-08-21T16:04:30.226" v="127" actId="26606"/>
          <ac:spMkLst>
            <pc:docMk/>
            <pc:sldMk cId="1403985075" sldId="271"/>
            <ac:spMk id="17" creationId="{8BA67DD7-B75D-4A30-90A4-EEA9F64AF11B}"/>
          </ac:spMkLst>
        </pc:spChg>
        <pc:spChg chg="add">
          <ac:chgData name="Jess Pomfret" userId="20acbb136427dec8" providerId="LiveId" clId="{3F33C985-E952-4B3A-8D22-DCF380A8714A}" dt="2023-08-21T16:04:30.234" v="128" actId="26606"/>
          <ac:spMkLst>
            <pc:docMk/>
            <pc:sldMk cId="1403985075" sldId="271"/>
            <ac:spMk id="22" creationId="{0B761509-3B9A-49A6-A84B-C3D86811697D}"/>
          </ac:spMkLst>
        </pc:spChg>
        <pc:spChg chg="add">
          <ac:chgData name="Jess Pomfret" userId="20acbb136427dec8" providerId="LiveId" clId="{3F33C985-E952-4B3A-8D22-DCF380A8714A}" dt="2023-08-21T16:04:30.234" v="128" actId="26606"/>
          <ac:spMkLst>
            <pc:docMk/>
            <pc:sldMk cId="1403985075" sldId="271"/>
            <ac:spMk id="23" creationId="{91DE43FD-EB47-414A-B0AB-169B0FFFA527}"/>
          </ac:spMkLst>
        </pc:spChg>
        <pc:grpChg chg="add del">
          <ac:chgData name="Jess Pomfret" userId="20acbb136427dec8" providerId="LiveId" clId="{3F33C985-E952-4B3A-8D22-DCF380A8714A}" dt="2023-08-21T16:04:29.420" v="125" actId="26606"/>
          <ac:grpSpMkLst>
            <pc:docMk/>
            <pc:sldMk cId="1403985075" sldId="271"/>
            <ac:grpSpMk id="12" creationId="{D3706AFB-4AF0-430C-8FBE-C38C0F839661}"/>
          </ac:grpSpMkLst>
        </pc:grpChg>
        <pc:grpChg chg="add del">
          <ac:chgData name="Jess Pomfret" userId="20acbb136427dec8" providerId="LiveId" clId="{3F33C985-E952-4B3A-8D22-DCF380A8714A}" dt="2023-08-21T16:04:30.226" v="127" actId="26606"/>
          <ac:grpSpMkLst>
            <pc:docMk/>
            <pc:sldMk cId="1403985075" sldId="271"/>
            <ac:grpSpMk id="18" creationId="{E8C5FC48-0A3C-4D6D-A0D5-EEE93213DBBE}"/>
          </ac:grpSpMkLst>
        </pc:grpChg>
        <pc:grpChg chg="add">
          <ac:chgData name="Jess Pomfret" userId="20acbb136427dec8" providerId="LiveId" clId="{3F33C985-E952-4B3A-8D22-DCF380A8714A}" dt="2023-08-21T16:04:30.234" v="128" actId="26606"/>
          <ac:grpSpMkLst>
            <pc:docMk/>
            <pc:sldMk cId="1403985075" sldId="271"/>
            <ac:grpSpMk id="24" creationId="{D3706AFB-4AF0-430C-8FBE-C38C0F839661}"/>
          </ac:grpSpMkLst>
        </pc:grpChg>
        <pc:picChg chg="add mod">
          <ac:chgData name="Jess Pomfret" userId="20acbb136427dec8" providerId="LiveId" clId="{3F33C985-E952-4B3A-8D22-DCF380A8714A}" dt="2023-08-21T16:04:30.234" v="128" actId="26606"/>
          <ac:picMkLst>
            <pc:docMk/>
            <pc:sldMk cId="1403985075" sldId="271"/>
            <ac:picMk id="3" creationId="{F791206E-E05F-C604-6780-FB090E67F704}"/>
          </ac:picMkLst>
        </pc:picChg>
      </pc:sldChg>
    </pc:docChg>
  </pc:docChgLst>
  <pc:docChgLst>
    <pc:chgData name="Rob Sewell" userId="c802df42025d5e1f" providerId="LiveId" clId="{D3D4775E-8346-462C-924F-509E9A186BCF}"/>
    <pc:docChg chg="undo custSel addSld delSld modSld sldOrd replTag">
      <pc:chgData name="Rob Sewell" userId="c802df42025d5e1f" providerId="LiveId" clId="{D3D4775E-8346-462C-924F-509E9A186BCF}" dt="2023-08-25T11:27:17.097" v="554" actId="14100"/>
      <pc:docMkLst>
        <pc:docMk/>
      </pc:docMkLst>
      <pc:sldChg chg="add del">
        <pc:chgData name="Rob Sewell" userId="c802df42025d5e1f" providerId="LiveId" clId="{D3D4775E-8346-462C-924F-509E9A186BCF}" dt="2023-08-22T14:19:04.848" v="552"/>
        <pc:sldMkLst>
          <pc:docMk/>
          <pc:sldMk cId="0" sldId="256"/>
        </pc:sldMkLst>
      </pc:sldChg>
      <pc:sldChg chg="del">
        <pc:chgData name="Rob Sewell" userId="c802df42025d5e1f" providerId="LiveId" clId="{D3D4775E-8346-462C-924F-509E9A186BCF}" dt="2023-08-21T15:24:40.777" v="3" actId="2696"/>
        <pc:sldMkLst>
          <pc:docMk/>
          <pc:sldMk cId="0" sldId="257"/>
        </pc:sldMkLst>
      </pc:sldChg>
      <pc:sldChg chg="del">
        <pc:chgData name="Rob Sewell" userId="c802df42025d5e1f" providerId="LiveId" clId="{D3D4775E-8346-462C-924F-509E9A186BCF}" dt="2023-08-21T15:28:52.175" v="11" actId="2696"/>
        <pc:sldMkLst>
          <pc:docMk/>
          <pc:sldMk cId="0" sldId="258"/>
        </pc:sldMkLst>
      </pc:sldChg>
      <pc:sldChg chg="modNotesTx">
        <pc:chgData name="Rob Sewell" userId="c802df42025d5e1f" providerId="LiveId" clId="{D3D4775E-8346-462C-924F-509E9A186BCF}" dt="2023-08-21T15:37:40.914" v="123" actId="20577"/>
        <pc:sldMkLst>
          <pc:docMk/>
          <pc:sldMk cId="0" sldId="260"/>
        </pc:sldMkLst>
      </pc:sldChg>
      <pc:sldChg chg="modNotesTx">
        <pc:chgData name="Rob Sewell" userId="c802df42025d5e1f" providerId="LiveId" clId="{D3D4775E-8346-462C-924F-509E9A186BCF}" dt="2023-08-21T15:39:23.177" v="255" actId="20577"/>
        <pc:sldMkLst>
          <pc:docMk/>
          <pc:sldMk cId="0" sldId="261"/>
        </pc:sldMkLst>
      </pc:sldChg>
      <pc:sldChg chg="addSp delSp modSp mod modNotesTx">
        <pc:chgData name="Rob Sewell" userId="c802df42025d5e1f" providerId="LiveId" clId="{D3D4775E-8346-462C-924F-509E9A186BCF}" dt="2023-08-21T15:52:18.950" v="510" actId="1076"/>
        <pc:sldMkLst>
          <pc:docMk/>
          <pc:sldMk cId="0" sldId="262"/>
        </pc:sldMkLst>
        <pc:spChg chg="del">
          <ac:chgData name="Rob Sewell" userId="c802df42025d5e1f" providerId="LiveId" clId="{D3D4775E-8346-462C-924F-509E9A186BCF}" dt="2023-08-21T15:43:17.113" v="267" actId="478"/>
          <ac:spMkLst>
            <pc:docMk/>
            <pc:sldMk cId="0" sldId="262"/>
            <ac:spMk id="5" creationId="{00000000-0000-0000-0000-000000000000}"/>
          </ac:spMkLst>
        </pc:spChg>
        <pc:spChg chg="del">
          <ac:chgData name="Rob Sewell" userId="c802df42025d5e1f" providerId="LiveId" clId="{D3D4775E-8346-462C-924F-509E9A186BCF}" dt="2023-08-21T15:43:18.577" v="268" actId="478"/>
          <ac:spMkLst>
            <pc:docMk/>
            <pc:sldMk cId="0" sldId="262"/>
            <ac:spMk id="6" creationId="{00000000-0000-0000-0000-000000000000}"/>
          </ac:spMkLst>
        </pc:spChg>
        <pc:spChg chg="del">
          <ac:chgData name="Rob Sewell" userId="c802df42025d5e1f" providerId="LiveId" clId="{D3D4775E-8346-462C-924F-509E9A186BCF}" dt="2023-08-21T15:43:08.086" v="262" actId="478"/>
          <ac:spMkLst>
            <pc:docMk/>
            <pc:sldMk cId="0" sldId="262"/>
            <ac:spMk id="7" creationId="{00000000-0000-0000-0000-000000000000}"/>
          </ac:spMkLst>
        </pc:spChg>
        <pc:spChg chg="del">
          <ac:chgData name="Rob Sewell" userId="c802df42025d5e1f" providerId="LiveId" clId="{D3D4775E-8346-462C-924F-509E9A186BCF}" dt="2023-08-21T15:43:14.073" v="265" actId="478"/>
          <ac:spMkLst>
            <pc:docMk/>
            <pc:sldMk cId="0" sldId="262"/>
            <ac:spMk id="9" creationId="{00000000-0000-0000-0000-000000000000}"/>
          </ac:spMkLst>
        </pc:spChg>
        <pc:spChg chg="del">
          <ac:chgData name="Rob Sewell" userId="c802df42025d5e1f" providerId="LiveId" clId="{D3D4775E-8346-462C-924F-509E9A186BCF}" dt="2023-08-21T15:43:15.602" v="266" actId="478"/>
          <ac:spMkLst>
            <pc:docMk/>
            <pc:sldMk cId="0" sldId="262"/>
            <ac:spMk id="10" creationId="{00000000-0000-0000-0000-000000000000}"/>
          </ac:spMkLst>
        </pc:spChg>
        <pc:spChg chg="del mod">
          <ac:chgData name="Rob Sewell" userId="c802df42025d5e1f" providerId="LiveId" clId="{D3D4775E-8346-462C-924F-509E9A186BCF}" dt="2023-08-21T15:48:36.906" v="494" actId="478"/>
          <ac:spMkLst>
            <pc:docMk/>
            <pc:sldMk cId="0" sldId="262"/>
            <ac:spMk id="11" creationId="{00000000-0000-0000-0000-000000000000}"/>
          </ac:spMkLst>
        </pc:spChg>
        <pc:spChg chg="del">
          <ac:chgData name="Rob Sewell" userId="c802df42025d5e1f" providerId="LiveId" clId="{D3D4775E-8346-462C-924F-509E9A186BCF}" dt="2023-08-21T15:43:12.352" v="264" actId="478"/>
          <ac:spMkLst>
            <pc:docMk/>
            <pc:sldMk cId="0" sldId="262"/>
            <ac:spMk id="13" creationId="{00000000-0000-0000-0000-000000000000}"/>
          </ac:spMkLst>
        </pc:spChg>
        <pc:spChg chg="del">
          <ac:chgData name="Rob Sewell" userId="c802df42025d5e1f" providerId="LiveId" clId="{D3D4775E-8346-462C-924F-509E9A186BCF}" dt="2023-08-21T15:43:10.483" v="263" actId="478"/>
          <ac:spMkLst>
            <pc:docMk/>
            <pc:sldMk cId="0" sldId="262"/>
            <ac:spMk id="14" creationId="{00000000-0000-0000-0000-000000000000}"/>
          </ac:spMkLst>
        </pc:spChg>
        <pc:picChg chg="del">
          <ac:chgData name="Rob Sewell" userId="c802df42025d5e1f" providerId="LiveId" clId="{D3D4775E-8346-462C-924F-509E9A186BCF}" dt="2023-08-21T15:43:05.922" v="259" actId="478"/>
          <ac:picMkLst>
            <pc:docMk/>
            <pc:sldMk cId="0" sldId="262"/>
            <ac:picMk id="4" creationId="{00000000-0000-0000-0000-000000000000}"/>
          </ac:picMkLst>
        </pc:picChg>
        <pc:picChg chg="del">
          <ac:chgData name="Rob Sewell" userId="c802df42025d5e1f" providerId="LiveId" clId="{D3D4775E-8346-462C-924F-509E9A186BCF}" dt="2023-08-21T15:43:06.862" v="260" actId="478"/>
          <ac:picMkLst>
            <pc:docMk/>
            <pc:sldMk cId="0" sldId="262"/>
            <ac:picMk id="8" creationId="{00000000-0000-0000-0000-000000000000}"/>
          </ac:picMkLst>
        </pc:picChg>
        <pc:picChg chg="del">
          <ac:chgData name="Rob Sewell" userId="c802df42025d5e1f" providerId="LiveId" clId="{D3D4775E-8346-462C-924F-509E9A186BCF}" dt="2023-08-21T15:43:07.444" v="261" actId="478"/>
          <ac:picMkLst>
            <pc:docMk/>
            <pc:sldMk cId="0" sldId="262"/>
            <ac:picMk id="12" creationId="{00000000-0000-0000-0000-000000000000}"/>
          </ac:picMkLst>
        </pc:picChg>
        <pc:picChg chg="add mod">
          <ac:chgData name="Rob Sewell" userId="c802df42025d5e1f" providerId="LiveId" clId="{D3D4775E-8346-462C-924F-509E9A186BCF}" dt="2023-08-21T15:52:05.315" v="504" actId="1076"/>
          <ac:picMkLst>
            <pc:docMk/>
            <pc:sldMk cId="0" sldId="262"/>
            <ac:picMk id="1026" creationId="{531E745F-AF88-AB70-082B-D1E73A67FCE6}"/>
          </ac:picMkLst>
        </pc:picChg>
        <pc:picChg chg="add mod">
          <ac:chgData name="Rob Sewell" userId="c802df42025d5e1f" providerId="LiveId" clId="{D3D4775E-8346-462C-924F-509E9A186BCF}" dt="2023-08-21T15:52:09.665" v="506" actId="1076"/>
          <ac:picMkLst>
            <pc:docMk/>
            <pc:sldMk cId="0" sldId="262"/>
            <ac:picMk id="1028" creationId="{DCC4875A-D38F-29B2-B278-C661928833C8}"/>
          </ac:picMkLst>
        </pc:picChg>
        <pc:picChg chg="add mod">
          <ac:chgData name="Rob Sewell" userId="c802df42025d5e1f" providerId="LiveId" clId="{D3D4775E-8346-462C-924F-509E9A186BCF}" dt="2023-08-21T15:52:07.264" v="505" actId="1076"/>
          <ac:picMkLst>
            <pc:docMk/>
            <pc:sldMk cId="0" sldId="262"/>
            <ac:picMk id="1030" creationId="{179D494D-BC97-BF84-DEBB-4F2D50AACE43}"/>
          </ac:picMkLst>
        </pc:picChg>
        <pc:picChg chg="add mod">
          <ac:chgData name="Rob Sewell" userId="c802df42025d5e1f" providerId="LiveId" clId="{D3D4775E-8346-462C-924F-509E9A186BCF}" dt="2023-08-21T15:52:11.960" v="507" actId="1076"/>
          <ac:picMkLst>
            <pc:docMk/>
            <pc:sldMk cId="0" sldId="262"/>
            <ac:picMk id="1032" creationId="{920256E8-2B3F-A968-3243-3BD35E214A5B}"/>
          </ac:picMkLst>
        </pc:picChg>
        <pc:picChg chg="mod">
          <ac:chgData name="Rob Sewell" userId="c802df42025d5e1f" providerId="LiveId" clId="{D3D4775E-8346-462C-924F-509E9A186BCF}" dt="2023-08-21T15:52:18.950" v="510" actId="1076"/>
          <ac:picMkLst>
            <pc:docMk/>
            <pc:sldMk cId="0" sldId="262"/>
            <ac:picMk id="2064" creationId="{3A65E202-576B-1A91-EFDC-5BD039718920}"/>
          </ac:picMkLst>
        </pc:picChg>
        <pc:picChg chg="mod">
          <ac:chgData name="Rob Sewell" userId="c802df42025d5e1f" providerId="LiveId" clId="{D3D4775E-8346-462C-924F-509E9A186BCF}" dt="2023-08-21T15:52:16.216" v="509" actId="1076"/>
          <ac:picMkLst>
            <pc:docMk/>
            <pc:sldMk cId="0" sldId="262"/>
            <ac:picMk id="2066" creationId="{97C4AF82-5937-AA5D-B358-A6A465A29766}"/>
          </ac:picMkLst>
        </pc:picChg>
      </pc:sldChg>
      <pc:sldChg chg="del">
        <pc:chgData name="Rob Sewell" userId="c802df42025d5e1f" providerId="LiveId" clId="{D3D4775E-8346-462C-924F-509E9A186BCF}" dt="2023-08-21T16:02:47.612" v="540" actId="2696"/>
        <pc:sldMkLst>
          <pc:docMk/>
          <pc:sldMk cId="0" sldId="263"/>
        </pc:sldMkLst>
      </pc:sldChg>
      <pc:sldChg chg="addSp delSp mod">
        <pc:chgData name="Rob Sewell" userId="c802df42025d5e1f" providerId="LiveId" clId="{D3D4775E-8346-462C-924F-509E9A186BCF}" dt="2023-08-21T16:07:30.600" v="548" actId="22"/>
        <pc:sldMkLst>
          <pc:docMk/>
          <pc:sldMk cId="0" sldId="264"/>
        </pc:sldMkLst>
        <pc:spChg chg="add del">
          <ac:chgData name="Rob Sewell" userId="c802df42025d5e1f" providerId="LiveId" clId="{D3D4775E-8346-462C-924F-509E9A186BCF}" dt="2023-08-21T16:07:30.600" v="548" actId="22"/>
          <ac:spMkLst>
            <pc:docMk/>
            <pc:sldMk cId="0" sldId="264"/>
            <ac:spMk id="7" creationId="{4A2388B4-E45C-BA85-AF09-1B2EEA0DF849}"/>
          </ac:spMkLst>
        </pc:spChg>
      </pc:sldChg>
      <pc:sldChg chg="addSp delSp modSp mod ord">
        <pc:chgData name="Rob Sewell" userId="c802df42025d5e1f" providerId="LiveId" clId="{D3D4775E-8346-462C-924F-509E9A186BCF}" dt="2023-08-21T15:53:40.134" v="516" actId="478"/>
        <pc:sldMkLst>
          <pc:docMk/>
          <pc:sldMk cId="2140952336" sldId="265"/>
        </pc:sldMkLst>
        <pc:picChg chg="add del mod">
          <ac:chgData name="Rob Sewell" userId="c802df42025d5e1f" providerId="LiveId" clId="{D3D4775E-8346-462C-924F-509E9A186BCF}" dt="2023-08-21T15:53:40.134" v="516" actId="478"/>
          <ac:picMkLst>
            <pc:docMk/>
            <pc:sldMk cId="2140952336" sldId="265"/>
            <ac:picMk id="2" creationId="{92214C91-2D67-ECB8-5819-34DE9056631B}"/>
          </ac:picMkLst>
        </pc:picChg>
      </pc:sldChg>
      <pc:sldChg chg="delSp">
        <pc:chgData name="Rob Sewell" userId="c802df42025d5e1f" providerId="LiveId" clId="{D3D4775E-8346-462C-924F-509E9A186BCF}" dt="2023-08-21T15:28:15.108" v="6"/>
        <pc:sldMkLst>
          <pc:docMk/>
          <pc:sldMk cId="0" sldId="267"/>
        </pc:sldMkLst>
        <pc:picChg chg="del">
          <ac:chgData name="Rob Sewell" userId="c802df42025d5e1f" providerId="LiveId" clId="{D3D4775E-8346-462C-924F-509E9A186BCF}" dt="2023-08-21T15:27:48.227" v="4"/>
          <ac:picMkLst>
            <pc:docMk/>
            <pc:sldMk cId="0" sldId="267"/>
            <ac:picMk id="22" creationId="{FF3AF0A7-B0E2-2B56-0325-1736F7445286}"/>
          </ac:picMkLst>
        </pc:picChg>
        <pc:picChg chg="del">
          <ac:chgData name="Rob Sewell" userId="c802df42025d5e1f" providerId="LiveId" clId="{D3D4775E-8346-462C-924F-509E9A186BCF}" dt="2023-08-21T15:28:00.166" v="5"/>
          <ac:picMkLst>
            <pc:docMk/>
            <pc:sldMk cId="0" sldId="267"/>
            <ac:picMk id="23" creationId="{EDA4ED21-40E1-827B-B577-6758B1AA8784}"/>
          </ac:picMkLst>
        </pc:picChg>
        <pc:picChg chg="del">
          <ac:chgData name="Rob Sewell" userId="c802df42025d5e1f" providerId="LiveId" clId="{D3D4775E-8346-462C-924F-509E9A186BCF}" dt="2023-08-21T15:28:15.108" v="6"/>
          <ac:picMkLst>
            <pc:docMk/>
            <pc:sldMk cId="0" sldId="267"/>
            <ac:picMk id="24" creationId="{46C20089-140F-5651-5DBE-303E3B250C60}"/>
          </ac:picMkLst>
        </pc:picChg>
      </pc:sldChg>
      <pc:sldChg chg="modSp add mod">
        <pc:chgData name="Rob Sewell" userId="c802df42025d5e1f" providerId="LiveId" clId="{D3D4775E-8346-462C-924F-509E9A186BCF}" dt="2023-08-25T11:27:17.097" v="554" actId="14100"/>
        <pc:sldMkLst>
          <pc:docMk/>
          <pc:sldMk cId="547270695" sldId="268"/>
        </pc:sldMkLst>
        <pc:spChg chg="mod">
          <ac:chgData name="Rob Sewell" userId="c802df42025d5e1f" providerId="LiveId" clId="{D3D4775E-8346-462C-924F-509E9A186BCF}" dt="2023-08-25T11:27:17.097" v="554" actId="14100"/>
          <ac:spMkLst>
            <pc:docMk/>
            <pc:sldMk cId="547270695" sldId="268"/>
            <ac:spMk id="3" creationId="{00000000-0000-0000-0000-000000000000}"/>
          </ac:spMkLst>
        </pc:spChg>
      </pc:sldChg>
      <pc:sldChg chg="addSp modSp new">
        <pc:chgData name="Rob Sewell" userId="c802df42025d5e1f" providerId="LiveId" clId="{D3D4775E-8346-462C-924F-509E9A186BCF}" dt="2023-08-21T15:28:24.598" v="10" actId="962"/>
        <pc:sldMkLst>
          <pc:docMk/>
          <pc:sldMk cId="4013589372" sldId="269"/>
        </pc:sldMkLst>
        <pc:picChg chg="add mod">
          <ac:chgData name="Rob Sewell" userId="c802df42025d5e1f" providerId="LiveId" clId="{D3D4775E-8346-462C-924F-509E9A186BCF}" dt="2023-08-21T15:28:24.598" v="10" actId="962"/>
          <ac:picMkLst>
            <pc:docMk/>
            <pc:sldMk cId="4013589372" sldId="269"/>
            <ac:picMk id="2" creationId="{B45D19FF-37E0-94E9-8712-E2DA2ADEF411}"/>
          </ac:picMkLst>
        </pc:picChg>
      </pc:sldChg>
      <pc:sldChg chg="delSp modSp add mod ord">
        <pc:chgData name="Rob Sewell" userId="c802df42025d5e1f" providerId="LiveId" clId="{D3D4775E-8346-462C-924F-509E9A186BCF}" dt="2023-08-21T16:02:07.528" v="539" actId="1076"/>
        <pc:sldMkLst>
          <pc:docMk/>
          <pc:sldMk cId="1802812910" sldId="270"/>
        </pc:sldMkLst>
        <pc:spChg chg="del">
          <ac:chgData name="Rob Sewell" userId="c802df42025d5e1f" providerId="LiveId" clId="{D3D4775E-8346-462C-924F-509E9A186BCF}" dt="2023-08-21T15:54:34.886" v="520" actId="478"/>
          <ac:spMkLst>
            <pc:docMk/>
            <pc:sldMk cId="1802812910" sldId="270"/>
            <ac:spMk id="7" creationId="{00000000-0000-0000-0000-000000000000}"/>
          </ac:spMkLst>
        </pc:spChg>
        <pc:spChg chg="mod">
          <ac:chgData name="Rob Sewell" userId="c802df42025d5e1f" providerId="LiveId" clId="{D3D4775E-8346-462C-924F-509E9A186BCF}" dt="2023-08-21T15:54:48.673" v="523"/>
          <ac:spMkLst>
            <pc:docMk/>
            <pc:sldMk cId="1802812910" sldId="270"/>
            <ac:spMk id="9" creationId="{00000000-0000-0000-0000-000000000000}"/>
          </ac:spMkLst>
        </pc:spChg>
        <pc:spChg chg="mod">
          <ac:chgData name="Rob Sewell" userId="c802df42025d5e1f" providerId="LiveId" clId="{D3D4775E-8346-462C-924F-509E9A186BCF}" dt="2023-08-21T15:55:14.609" v="537" actId="14100"/>
          <ac:spMkLst>
            <pc:docMk/>
            <pc:sldMk cId="1802812910" sldId="270"/>
            <ac:spMk id="10" creationId="{00000000-0000-0000-0000-000000000000}"/>
          </ac:spMkLst>
        </pc:spChg>
        <pc:spChg chg="del">
          <ac:chgData name="Rob Sewell" userId="c802df42025d5e1f" providerId="LiveId" clId="{D3D4775E-8346-462C-924F-509E9A186BCF}" dt="2023-08-21T15:55:08.595" v="535" actId="478"/>
          <ac:spMkLst>
            <pc:docMk/>
            <pc:sldMk cId="1802812910" sldId="270"/>
            <ac:spMk id="11" creationId="{00000000-0000-0000-0000-000000000000}"/>
          </ac:spMkLst>
        </pc:spChg>
        <pc:spChg chg="mod">
          <ac:chgData name="Rob Sewell" userId="c802df42025d5e1f" providerId="LiveId" clId="{D3D4775E-8346-462C-924F-509E9A186BCF}" dt="2023-08-21T15:54:55.846" v="532" actId="20577"/>
          <ac:spMkLst>
            <pc:docMk/>
            <pc:sldMk cId="1802812910" sldId="270"/>
            <ac:spMk id="13" creationId="{00000000-0000-0000-0000-000000000000}"/>
          </ac:spMkLst>
        </pc:spChg>
        <pc:spChg chg="mod">
          <ac:chgData name="Rob Sewell" userId="c802df42025d5e1f" providerId="LiveId" clId="{D3D4775E-8346-462C-924F-509E9A186BCF}" dt="2023-08-21T15:55:04.702" v="534" actId="1076"/>
          <ac:spMkLst>
            <pc:docMk/>
            <pc:sldMk cId="1802812910" sldId="270"/>
            <ac:spMk id="14" creationId="{00000000-0000-0000-0000-000000000000}"/>
          </ac:spMkLst>
        </pc:spChg>
        <pc:picChg chg="del">
          <ac:chgData name="Rob Sewell" userId="c802df42025d5e1f" providerId="LiveId" clId="{D3D4775E-8346-462C-924F-509E9A186BCF}" dt="2023-08-21T15:54:31.656" v="519" actId="478"/>
          <ac:picMkLst>
            <pc:docMk/>
            <pc:sldMk cId="1802812910" sldId="270"/>
            <ac:picMk id="8" creationId="{00000000-0000-0000-0000-000000000000}"/>
          </ac:picMkLst>
        </pc:picChg>
        <pc:picChg chg="mod">
          <ac:chgData name="Rob Sewell" userId="c802df42025d5e1f" providerId="LiveId" clId="{D3D4775E-8346-462C-924F-509E9A186BCF}" dt="2023-08-21T15:54:38.280" v="521" actId="1076"/>
          <ac:picMkLst>
            <pc:docMk/>
            <pc:sldMk cId="1802812910" sldId="270"/>
            <ac:picMk id="12" creationId="{00000000-0000-0000-0000-000000000000}"/>
          </ac:picMkLst>
        </pc:picChg>
        <pc:picChg chg="mod">
          <ac:chgData name="Rob Sewell" userId="c802df42025d5e1f" providerId="LiveId" clId="{D3D4775E-8346-462C-924F-509E9A186BCF}" dt="2023-08-21T16:02:07.528" v="539" actId="1076"/>
          <ac:picMkLst>
            <pc:docMk/>
            <pc:sldMk cId="1802812910" sldId="270"/>
            <ac:picMk id="3074" creationId="{1338F547-6EBB-798F-10F1-77D194D1DEEA}"/>
          </ac:picMkLst>
        </pc:picChg>
      </pc:sldChg>
      <pc:sldChg chg="addSp delSp modSp new mod">
        <pc:chgData name="Rob Sewell" userId="c802df42025d5e1f" providerId="LiveId" clId="{D3D4775E-8346-462C-924F-509E9A186BCF}" dt="2023-08-21T16:08:12.048" v="550" actId="478"/>
        <pc:sldMkLst>
          <pc:docMk/>
          <pc:sldMk cId="1403985075" sldId="271"/>
        </pc:sldMkLst>
        <pc:graphicFrameChg chg="add del mod">
          <ac:chgData name="Rob Sewell" userId="c802df42025d5e1f" providerId="LiveId" clId="{D3D4775E-8346-462C-924F-509E9A186BCF}" dt="2023-08-21T16:08:12.048" v="550" actId="478"/>
          <ac:graphicFrameMkLst>
            <pc:docMk/>
            <pc:sldMk cId="1403985075" sldId="271"/>
            <ac:graphicFrameMk id="2" creationId="{D3C83641-0857-BC28-5376-9E5CAA3A4A79}"/>
          </ac:graphicFrameMkLst>
        </pc:graphicFrameChg>
      </pc:sldChg>
      <pc:sldChg chg="del">
        <pc:chgData name="Rob Sewell" userId="c802df42025d5e1f" providerId="LiveId" clId="{D3D4775E-8346-462C-924F-509E9A186BCF}" dt="2023-08-22T14:16:48.700" v="551" actId="2696"/>
        <pc:sldMkLst>
          <pc:docMk/>
          <pc:sldMk cId="2465259159" sldId="272"/>
        </pc:sldMkLst>
      </pc:sldChg>
      <pc:sldChg chg="add">
        <pc:chgData name="Rob Sewell" userId="c802df42025d5e1f" providerId="LiveId" clId="{D3D4775E-8346-462C-924F-509E9A186BCF}" dt="2023-08-22T14:21:05.534" v="553"/>
        <pc:sldMkLst>
          <pc:docMk/>
          <pc:sldMk cId="716505846" sldId="274"/>
        </pc:sldMkLst>
      </pc:sldChg>
      <pc:sldMasterChg chg="delSldLayout">
        <pc:chgData name="Rob Sewell" userId="c802df42025d5e1f" providerId="LiveId" clId="{D3D4775E-8346-462C-924F-509E9A186BCF}" dt="2023-08-22T14:16:48.700" v="551" actId="2696"/>
        <pc:sldMasterMkLst>
          <pc:docMk/>
          <pc:sldMasterMk cId="0" sldId="2147483648"/>
        </pc:sldMasterMkLst>
        <pc:sldLayoutChg chg="del">
          <pc:chgData name="Rob Sewell" userId="c802df42025d5e1f" providerId="LiveId" clId="{D3D4775E-8346-462C-924F-509E9A186BCF}" dt="2023-08-22T14:16:48.700" v="551" actId="2696"/>
          <pc:sldLayoutMkLst>
            <pc:docMk/>
            <pc:sldMasterMk cId="0" sldId="2147483648"/>
            <pc:sldLayoutMk cId="255311691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677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73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ADS</a:t>
            </a:r>
            <a:br>
              <a:rPr lang="en-US"/>
            </a:br>
            <a:r>
              <a:rPr lang="en-US"/>
              <a:t>SSMS</a:t>
            </a:r>
            <a:br>
              <a:rPr lang="en-US"/>
            </a:br>
            <a:r>
              <a:rPr lang="en-US" err="1"/>
              <a:t>pwsh</a:t>
            </a:r>
            <a:br>
              <a:rPr lang="en-US"/>
            </a:br>
            <a:r>
              <a:rPr lang="en-US" err="1"/>
              <a:t>az</a:t>
            </a:r>
            <a:r>
              <a:rPr lang="en-US"/>
              <a:t> cli</a:t>
            </a:r>
            <a:br>
              <a:rPr lang="en-US"/>
            </a:br>
            <a:r>
              <a:rPr lang="en-US" err="1"/>
              <a:t>portasl</a:t>
            </a:r>
            <a:br>
              <a:rPr lang="en-US"/>
            </a:br>
            <a:r>
              <a:rPr lang="en-US" err="1"/>
              <a:t>cl;oud</a:t>
            </a:r>
            <a:r>
              <a:rPr lang="en-US"/>
              <a:t> shell</a:t>
            </a:r>
            <a:br>
              <a:rPr lang="en-US"/>
            </a:br>
            <a:r>
              <a:rPr lang="en-GB" b="0" i="0">
                <a:solidFill>
                  <a:srgbClr val="FAF9F8"/>
                </a:solidFill>
                <a:effectLst/>
                <a:latin typeface="az_ea_font"/>
              </a:rPr>
              <a:t>Query Performance Insight in the portal</a:t>
            </a:r>
            <a:br>
              <a:rPr lang="en-GB" b="0" i="0">
                <a:solidFill>
                  <a:srgbClr val="FAF9F8"/>
                </a:solidFill>
                <a:effectLst/>
                <a:latin typeface="az_ea_font"/>
              </a:rPr>
            </a:br>
            <a:r>
              <a:rPr lang="en-GB" b="0" i="0">
                <a:solidFill>
                  <a:srgbClr val="FAF9F8"/>
                </a:solidFill>
                <a:effectLst/>
                <a:latin typeface="az_ea_font"/>
              </a:rPr>
              <a:t>query store</a:t>
            </a:r>
            <a:br>
              <a:rPr lang="en-GB" b="0" i="0">
                <a:solidFill>
                  <a:srgbClr val="FAF9F8"/>
                </a:solidFill>
                <a:effectLst/>
                <a:latin typeface="az_ea_font"/>
              </a:rPr>
            </a:br>
            <a:r>
              <a:rPr lang="en-GB" b="0" i="0">
                <a:solidFill>
                  <a:srgbClr val="FAF9F8"/>
                </a:solidFill>
                <a:effectLst/>
                <a:latin typeface="az_ea_font"/>
              </a:rPr>
              <a:t>log analytics, azure monitor </a:t>
            </a:r>
            <a:r>
              <a:rPr lang="en-GB" b="0" i="0" err="1">
                <a:solidFill>
                  <a:srgbClr val="FAF9F8"/>
                </a:solidFill>
                <a:effectLst/>
                <a:latin typeface="az_ea_font"/>
              </a:rPr>
              <a:t>sql</a:t>
            </a:r>
            <a:r>
              <a:rPr lang="en-GB" b="0" i="0">
                <a:solidFill>
                  <a:srgbClr val="FAF9F8"/>
                </a:solidFill>
                <a:effectLst/>
                <a:latin typeface="az_ea_font"/>
              </a:rPr>
              <a:t> monitor for Azure </a:t>
            </a:r>
            <a:br>
              <a:rPr lang="en-GB" b="0" i="0">
                <a:solidFill>
                  <a:srgbClr val="FAF9F8"/>
                </a:solidFill>
                <a:effectLst/>
                <a:latin typeface="az_ea_font"/>
              </a:rPr>
            </a:br>
            <a:r>
              <a:rPr lang="en-GB" b="0" i="0">
                <a:solidFill>
                  <a:srgbClr val="FAF9F8"/>
                </a:solidFill>
                <a:effectLst/>
                <a:latin typeface="az_ea_font"/>
              </a:rPr>
              <a:t>Cloud Defender</a:t>
            </a:r>
            <a:br>
              <a:rPr lang="en-GB" b="0" i="0">
                <a:solidFill>
                  <a:srgbClr val="FAF9F8"/>
                </a:solidFill>
                <a:effectLst/>
                <a:latin typeface="az_ea_font"/>
              </a:rPr>
            </a:br>
            <a:r>
              <a:rPr lang="en-GB" b="0" i="0">
                <a:solidFill>
                  <a:srgbClr val="FAF9F8"/>
                </a:solidFill>
                <a:effectLst/>
                <a:latin typeface="az_ea_font"/>
              </a:rPr>
              <a:t>3</a:t>
            </a:r>
            <a:r>
              <a:rPr lang="en-GB" b="0" i="0" baseline="30000">
                <a:solidFill>
                  <a:srgbClr val="FAF9F8"/>
                </a:solidFill>
                <a:effectLst/>
                <a:latin typeface="az_ea_font"/>
              </a:rPr>
              <a:t>rd</a:t>
            </a:r>
            <a:r>
              <a:rPr lang="en-GB" b="0" i="0">
                <a:solidFill>
                  <a:srgbClr val="FAF9F8"/>
                </a:solidFill>
                <a:effectLst/>
                <a:latin typeface="az_ea_font"/>
              </a:rPr>
              <a:t> party tooling</a:t>
            </a:r>
            <a:endParaRPr lang="en-GB" b="1" i="0">
              <a:solidFill>
                <a:srgbClr val="FAF9F8"/>
              </a:solidFill>
              <a:effectLst/>
              <a:latin typeface="az_ea_font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Add a timer? Or agenda here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50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D7BC37-3FBB-44BF-A087-13D83AE5D56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9112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WorkloadTools</a:t>
            </a:r>
            <a:endParaRPr lang="en-US"/>
          </a:p>
          <a:p>
            <a:endParaRPr lang="en-US"/>
          </a:p>
          <a:p>
            <a:r>
              <a:rPr lang="en-US"/>
              <a:t>Managing</a:t>
            </a:r>
            <a:br>
              <a:rPr lang="en-US"/>
            </a:br>
            <a:br>
              <a:rPr lang="en-US"/>
            </a:br>
            <a:r>
              <a:rPr lang="en-US"/>
              <a:t>Also – Azure Arc and say that we wont be touching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Whats</a:t>
            </a:r>
            <a:r>
              <a:rPr lang="en-US"/>
              <a:t> your Job? – Do you know anymore ?</a:t>
            </a:r>
          </a:p>
          <a:p>
            <a:endParaRPr lang="en-US"/>
          </a:p>
          <a:p>
            <a:r>
              <a:rPr lang="en-US"/>
              <a:t>Confidentiality</a:t>
            </a:r>
            <a:br>
              <a:rPr lang="en-US"/>
            </a:br>
            <a:r>
              <a:rPr lang="en-US"/>
              <a:t>Integrity</a:t>
            </a:r>
            <a:br>
              <a:rPr lang="en-US"/>
            </a:br>
            <a:r>
              <a:rPr lang="en-US"/>
              <a:t>Availability</a:t>
            </a:r>
          </a:p>
          <a:p>
            <a:endParaRPr lang="en-US"/>
          </a:p>
          <a:p>
            <a:r>
              <a:rPr lang="en-US"/>
              <a:t>Networking – Packets not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mailto:sales@sqlgovernor.com" TargetMode="External"/><Relationship Id="rId13" Type="http://schemas.openxmlformats.org/officeDocument/2006/relationships/image" Target="../media/image9.png"/><Relationship Id="rId3" Type="http://schemas.openxmlformats.org/officeDocument/2006/relationships/hyperlink" Target="https://www.linkedin.com/company/db-pro-oy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sqlgovernor.com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www.sqlgovernor.com/" TargetMode="External"/><Relationship Id="rId10" Type="http://schemas.openxmlformats.org/officeDocument/2006/relationships/hyperlink" Target="https://twitter.com/SQLgovernor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0887958" y="6356350"/>
            <a:ext cx="779502" cy="365125"/>
          </a:xfrm>
          <a:prstGeom prst="roundRect">
            <a:avLst/>
          </a:prstGeom>
        </p:spPr>
        <p:txBody>
          <a:bodyPr/>
          <a:lstStyle/>
          <a:p>
            <a:fld id="{D410BE2F-5245-40DC-86A0-C14DFE70B4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3138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0887959" y="6356350"/>
            <a:ext cx="807856" cy="365125"/>
          </a:xfrm>
          <a:prstGeom prst="roundRect">
            <a:avLst/>
          </a:prstGeom>
        </p:spPr>
        <p:txBody>
          <a:bodyPr/>
          <a:lstStyle/>
          <a:p>
            <a:fld id="{D410BE2F-5245-40DC-86A0-C14DFE70B4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2039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ECC9A-186A-4B36-945F-0E32798B0B46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3308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96" y="457200"/>
            <a:ext cx="425103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7" y="987425"/>
            <a:ext cx="650199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996" y="2057400"/>
            <a:ext cx="425102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>
          <a:xfrm>
            <a:off x="10887958" y="6356350"/>
            <a:ext cx="797222" cy="365125"/>
          </a:xfrm>
          <a:prstGeom prst="roundRect">
            <a:avLst/>
          </a:prstGeom>
        </p:spPr>
        <p:txBody>
          <a:bodyPr/>
          <a:lstStyle/>
          <a:p>
            <a:fld id="{D410BE2F-5245-40DC-86A0-C14DFE70B4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0892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28" y="457200"/>
            <a:ext cx="424039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28" y="2057400"/>
            <a:ext cx="424039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</a:t>
            </a:r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>
          <a:xfrm>
            <a:off x="10887958" y="6356350"/>
            <a:ext cx="807856" cy="365125"/>
          </a:xfrm>
          <a:prstGeom prst="roundRect">
            <a:avLst/>
          </a:prstGeom>
        </p:spPr>
        <p:txBody>
          <a:bodyPr/>
          <a:lstStyle/>
          <a:p>
            <a:fld id="{D410BE2F-5245-40DC-86A0-C14DFE70B47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40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d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09EA6EA-FD72-4135-A96E-1824611307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Rectangle: Rounded Corners 15"/>
          <p:cNvSpPr/>
          <p:nvPr userDrawn="1"/>
        </p:nvSpPr>
        <p:spPr>
          <a:xfrm>
            <a:off x="723014" y="1441089"/>
            <a:ext cx="10624436" cy="5007935"/>
          </a:xfrm>
          <a:prstGeom prst="roundRect">
            <a:avLst>
              <a:gd name="adj" fmla="val 993"/>
            </a:avLst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353601" cy="1338262"/>
          </a:xfrm>
        </p:spPr>
        <p:txBody>
          <a:bodyPr anchor="b">
            <a:no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175442"/>
            <a:ext cx="10353601" cy="843665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2349496" y="4543565"/>
            <a:ext cx="7318307" cy="735698"/>
            <a:chOff x="3707045" y="4563952"/>
            <a:chExt cx="7318307" cy="735698"/>
          </a:xfrm>
        </p:grpSpPr>
        <p:pic>
          <p:nvPicPr>
            <p:cNvPr id="4" name="Picture 3">
              <a:hlinkClick r:id="rId3"/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1886" y="4563952"/>
              <a:ext cx="646292" cy="64629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 userDrawn="1"/>
          </p:nvGrpSpPr>
          <p:grpSpPr>
            <a:xfrm>
              <a:off x="5431426" y="4578648"/>
              <a:ext cx="2321416" cy="631596"/>
              <a:chOff x="5908184" y="4888354"/>
              <a:chExt cx="2321416" cy="631596"/>
            </a:xfrm>
          </p:grpSpPr>
          <p:sp>
            <p:nvSpPr>
              <p:cNvPr id="11" name="Rectangle: Rounded Corners 10">
                <a:hlinkClick r:id="rId5"/>
              </p:cNvPr>
              <p:cNvSpPr/>
              <p:nvPr userDrawn="1"/>
            </p:nvSpPr>
            <p:spPr>
              <a:xfrm>
                <a:off x="5908184" y="4888354"/>
                <a:ext cx="2321415" cy="631596"/>
              </a:xfrm>
              <a:prstGeom prst="round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5" name="Picture 4">
                <a:hlinkClick r:id="rId6"/>
              </p:cNvPr>
              <p:cNvPicPr>
                <a:picLocks noChangeAspect="1"/>
              </p:cNvPicPr>
              <p:nvPr userDrawn="1"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08185" y="497260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8" name="TextBox 7">
                <a:hlinkClick r:id="rId6"/>
              </p:cNvPr>
              <p:cNvSpPr txBox="1"/>
              <p:nvPr userDrawn="1"/>
            </p:nvSpPr>
            <p:spPr>
              <a:xfrm>
                <a:off x="6318250" y="5031929"/>
                <a:ext cx="19113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/>
                    </a:solidFill>
                  </a:rPr>
                  <a:t>sqlgovernor.com</a:t>
                </a:r>
                <a:endParaRPr lang="en-GB" sz="1600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7" name="Group 16"/>
            <p:cNvGrpSpPr/>
            <p:nvPr userDrawn="1"/>
          </p:nvGrpSpPr>
          <p:grpSpPr>
            <a:xfrm>
              <a:off x="7933698" y="4571300"/>
              <a:ext cx="3091654" cy="728350"/>
              <a:chOff x="5908184" y="4888354"/>
              <a:chExt cx="2321416" cy="728350"/>
            </a:xfrm>
          </p:grpSpPr>
          <p:sp>
            <p:nvSpPr>
              <p:cNvPr id="18" name="Rectangle: Rounded Corners 17">
                <a:hlinkClick r:id="rId5"/>
              </p:cNvPr>
              <p:cNvSpPr/>
              <p:nvPr userDrawn="1"/>
            </p:nvSpPr>
            <p:spPr>
              <a:xfrm>
                <a:off x="5908184" y="4888354"/>
                <a:ext cx="2321415" cy="631596"/>
              </a:xfrm>
              <a:prstGeom prst="round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19" name="Picture 18">
                <a:hlinkClick r:id="rId8"/>
              </p:cNvPr>
              <p:cNvPicPr>
                <a:picLocks noChangeAspect="1"/>
              </p:cNvPicPr>
              <p:nvPr userDrawn="1"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65136" y="4972606"/>
                <a:ext cx="343296" cy="457200"/>
              </a:xfrm>
              <a:prstGeom prst="rect">
                <a:avLst/>
              </a:prstGeom>
            </p:spPr>
          </p:pic>
          <p:sp>
            <p:nvSpPr>
              <p:cNvPr id="20" name="TextBox 19">
                <a:hlinkClick r:id="rId8"/>
              </p:cNvPr>
              <p:cNvSpPr txBox="1"/>
              <p:nvPr userDrawn="1"/>
            </p:nvSpPr>
            <p:spPr>
              <a:xfrm>
                <a:off x="6318250" y="5031929"/>
                <a:ext cx="19113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/>
                    </a:solidFill>
                  </a:rPr>
                  <a:t>sales@sqlgovernor.com</a:t>
                </a:r>
                <a:endParaRPr lang="en-GB" sz="1600" dirty="0">
                  <a:solidFill>
                    <a:schemeClr val="accent2"/>
                  </a:solidFill>
                </a:endParaRPr>
              </a:p>
            </p:txBody>
          </p:sp>
        </p:grpSp>
        <p:pic>
          <p:nvPicPr>
            <p:cNvPr id="7" name="Picture 6">
              <a:hlinkClick r:id="rId10"/>
            </p:cNvPr>
            <p:cNvPicPr>
              <a:picLocks noChangeAspect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7045" y="4578648"/>
              <a:ext cx="648000" cy="648000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757C42E1-DF0F-4088-997C-1A039766548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175" y="299501"/>
            <a:ext cx="3099650" cy="8307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FE797F-1449-4EA7-8A6B-B49C5107571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5576" y="5597191"/>
            <a:ext cx="1739312" cy="59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32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81F241D-44B7-4326-9DBB-DDD084DFF9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3" name="Rectangle: Rounded Corners 12"/>
          <p:cNvSpPr/>
          <p:nvPr userDrawn="1"/>
        </p:nvSpPr>
        <p:spPr>
          <a:xfrm>
            <a:off x="1020236" y="839971"/>
            <a:ext cx="9923303" cy="5308542"/>
          </a:xfrm>
          <a:prstGeom prst="roundRect">
            <a:avLst>
              <a:gd name="adj" fmla="val 919"/>
            </a:avLst>
          </a:prstGeom>
          <a:gradFill flip="none" rotWithShape="1">
            <a:gsLst>
              <a:gs pos="21000">
                <a:schemeClr val="accent1">
                  <a:lumMod val="0"/>
                  <a:lumOff val="100000"/>
                  <a:alpha val="80000"/>
                </a:schemeClr>
              </a:gs>
              <a:gs pos="86000">
                <a:srgbClr val="FFFFFF"/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6190" y="2773251"/>
            <a:ext cx="8823084" cy="1458507"/>
          </a:xfrm>
        </p:spPr>
        <p:txBody>
          <a:bodyPr anchor="b">
            <a:noAutofit/>
          </a:bodyPr>
          <a:lstStyle>
            <a:lvl1pPr algn="ctr">
              <a:defRPr sz="48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6190" y="4362244"/>
            <a:ext cx="8823084" cy="68910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338" y="5069527"/>
            <a:ext cx="1631323" cy="10789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083" y="1028665"/>
            <a:ext cx="5303834" cy="142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7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E0B11B6-9781-4C83-BAA8-1E9F0021B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bg1">
              <a:alpha val="80000"/>
            </a:schemeClr>
          </a:solidFill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7564"/>
            <a:ext cx="10515600" cy="1500187"/>
          </a:xfr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28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BBAD3-A80D-4C70-A12A-0D1A1DAD63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175" y="299501"/>
            <a:ext cx="3099650" cy="83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59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xfrm>
            <a:off x="10887958" y="6356350"/>
            <a:ext cx="779502" cy="365125"/>
          </a:xfrm>
          <a:prstGeom prst="roundRect">
            <a:avLst/>
          </a:prstGeom>
        </p:spPr>
        <p:txBody>
          <a:bodyPr/>
          <a:lstStyle/>
          <a:p>
            <a:fld id="{D410BE2F-5245-40DC-86A0-C14DFE70B4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r>
              <a:rPr lang="en-GB"/>
              <a:t>Template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7730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4539" y="1825625"/>
            <a:ext cx="5495261" cy="42349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95260" cy="42349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>
          <a:xfrm>
            <a:off x="10887958" y="6356350"/>
            <a:ext cx="779502" cy="365125"/>
          </a:xfrm>
          <a:prstGeom prst="round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GB" smtClean="0"/>
            </a:lvl1pPr>
          </a:lstStyle>
          <a:p>
            <a:fld id="{D410BE2F-5245-40DC-86A0-C14DFE70B47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948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363" y="365125"/>
            <a:ext cx="562648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363" y="1825625"/>
            <a:ext cx="5626485" cy="4277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3666" y="0"/>
            <a:ext cx="583833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2662977" y="6297187"/>
            <a:ext cx="3473871" cy="446239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Template</a:t>
            </a:r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>
          <a:xfrm>
            <a:off x="10887958" y="6415512"/>
            <a:ext cx="797223" cy="327914"/>
          </a:xfrm>
          <a:prstGeom prst="roundRect">
            <a:avLst/>
          </a:prstGeom>
        </p:spPr>
        <p:txBody>
          <a:bodyPr/>
          <a:lstStyle/>
          <a:p>
            <a:fld id="{D410BE2F-5245-40DC-86A0-C14DFE70B4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543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2858" y="329089"/>
            <a:ext cx="56029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2857" y="1789589"/>
            <a:ext cx="5602957" cy="4281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>
          <a:xfrm>
            <a:off x="10887958" y="6356350"/>
            <a:ext cx="807856" cy="365125"/>
          </a:xfrm>
          <a:prstGeom prst="roundRect">
            <a:avLst/>
          </a:prstGeom>
        </p:spPr>
        <p:txBody>
          <a:bodyPr/>
          <a:lstStyle/>
          <a:p>
            <a:fld id="{D410BE2F-5245-40DC-86A0-C14DFE70B4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3833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6092857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Template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8357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29" y="356315"/>
            <a:ext cx="11153552" cy="11216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1629" y="4450399"/>
            <a:ext cx="5661782" cy="1399245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>
          <a:xfrm>
            <a:off x="10887958" y="6356350"/>
            <a:ext cx="797222" cy="365125"/>
          </a:xfrm>
          <a:prstGeom prst="roundRect">
            <a:avLst/>
          </a:prstGeom>
        </p:spPr>
        <p:txBody>
          <a:bodyPr/>
          <a:lstStyle/>
          <a:p>
            <a:fld id="{D410BE2F-5245-40DC-86A0-C14DFE70B4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513142"/>
            <a:ext cx="12192000" cy="270699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sz="half" idx="12"/>
          </p:nvPr>
        </p:nvSpPr>
        <p:spPr>
          <a:xfrm>
            <a:off x="6419653" y="4455808"/>
            <a:ext cx="5265527" cy="1399245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Template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2960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363" y="365125"/>
            <a:ext cx="1117481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364" y="1690687"/>
            <a:ext cx="5487212" cy="814387"/>
          </a:xfrm>
        </p:spPr>
        <p:txBody>
          <a:bodyPr anchor="b"/>
          <a:lstStyle>
            <a:lvl1pPr marL="0" indent="0">
              <a:buNone/>
              <a:defRPr sz="2400" b="0">
                <a:latin typeface="Montserrat SemiBold" panose="000007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64" y="2505075"/>
            <a:ext cx="5487212" cy="35980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512981" cy="814388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2505074"/>
            <a:ext cx="5512981" cy="35980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10887958" y="6356350"/>
            <a:ext cx="797222" cy="365125"/>
          </a:xfrm>
          <a:prstGeom prst="roundRect">
            <a:avLst/>
          </a:prstGeom>
        </p:spPr>
        <p:txBody>
          <a:bodyPr/>
          <a:lstStyle/>
          <a:p>
            <a:fld id="{D410BE2F-5245-40DC-86A0-C14DFE70B47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Template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1779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4539" y="320675"/>
            <a:ext cx="111429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4539" y="1825625"/>
            <a:ext cx="11142921" cy="4245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52" y="6080477"/>
            <a:ext cx="2300378" cy="616501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9242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ECC9A-186A-4B36-945F-0E32798B0B46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Template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8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jpeg"/><Relationship Id="rId3" Type="http://schemas.openxmlformats.org/officeDocument/2006/relationships/image" Target="../media/image65.png"/><Relationship Id="rId7" Type="http://schemas.openxmlformats.org/officeDocument/2006/relationships/image" Target="../media/image69.jpe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jpeg"/><Relationship Id="rId1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13.png"/><Relationship Id="rId10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3" Type="http://schemas.openxmlformats.org/officeDocument/2006/relationships/image" Target="../media/image29.png"/><Relationship Id="rId21" Type="http://schemas.openxmlformats.org/officeDocument/2006/relationships/image" Target="../media/image47.sv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2.pn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11" Type="http://schemas.openxmlformats.org/officeDocument/2006/relationships/image" Target="../media/image37.svg"/><Relationship Id="rId24" Type="http://schemas.openxmlformats.org/officeDocument/2006/relationships/image" Target="../media/image50.svg"/><Relationship Id="rId5" Type="http://schemas.openxmlformats.org/officeDocument/2006/relationships/image" Target="../media/image31.pn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svg"/><Relationship Id="rId9" Type="http://schemas.openxmlformats.org/officeDocument/2006/relationships/image" Target="../media/image35.svg"/><Relationship Id="rId14" Type="http://schemas.openxmlformats.org/officeDocument/2006/relationships/image" Target="../media/image40.svg"/><Relationship Id="rId22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t="15625"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1066533" y="2318757"/>
            <a:ext cx="10055885" cy="28987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Object 3"/>
          <p:cNvSpPr/>
          <p:nvPr/>
        </p:nvSpPr>
        <p:spPr>
          <a:xfrm>
            <a:off x="982734" y="2528255"/>
            <a:ext cx="10223483" cy="17826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020"/>
              </a:lnSpc>
              <a:buNone/>
            </a:pPr>
            <a:r>
              <a:rPr lang="en-US" sz="675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Introduction to Hybrid SQL Server Environments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70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Role of DBAs in Hybrid Environments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987972" y="2028794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2492" y="2450062"/>
            <a:ext cx="618970" cy="58088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60895" y="3553460"/>
            <a:ext cx="2482547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Monitor performance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460895" y="3895608"/>
            <a:ext cx="2482547" cy="5759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DBAs must monitor database performance across on-premise and cloud.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3916177" y="2028794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174" y="2408211"/>
            <a:ext cx="561835" cy="676106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3530511" y="3553460"/>
            <a:ext cx="219972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Security management</a:t>
            </a:r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3530511" y="3895608"/>
            <a:ext cx="2199725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DBAs are responsible for security policies, access control, and audits across environments.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6844382" y="2028794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74450" y="2408211"/>
            <a:ext cx="380905" cy="685629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6249219" y="3553460"/>
            <a:ext cx="2618720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Automation skills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6249219" y="3895608"/>
            <a:ext cx="2618720" cy="76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DBAs need skills in automation tools like PowerShell to efficiently manage hybrid environments.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9772587" y="2028794"/>
            <a:ext cx="1428393" cy="1428393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43631" y="2508644"/>
            <a:ext cx="695151" cy="476131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9151237" y="3553460"/>
            <a:ext cx="2671095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80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Cloud administration</a:t>
            </a:r>
            <a:endParaRPr lang="en-US"/>
          </a:p>
        </p:txBody>
      </p:sp>
      <p:sp>
        <p:nvSpPr>
          <p:cNvPr id="18" name="Object 17"/>
          <p:cNvSpPr/>
          <p:nvPr/>
        </p:nvSpPr>
        <p:spPr>
          <a:xfrm>
            <a:off x="9151237" y="3895608"/>
            <a:ext cx="2671095" cy="5759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DBAs must learn cloud-specific administration like provisioning resources and scaling.</a:t>
            </a:r>
            <a:endParaRPr lang="en-US"/>
          </a:p>
        </p:txBody>
      </p:sp>
      <p:sp>
        <p:nvSpPr>
          <p:cNvPr id="19" name="Object 18"/>
          <p:cNvSpPr/>
          <p:nvPr/>
        </p:nvSpPr>
        <p:spPr>
          <a:xfrm>
            <a:off x="0" y="5618345"/>
            <a:ext cx="12188952" cy="1237940"/>
          </a:xfrm>
          <a:prstGeom prst="rect">
            <a:avLst/>
          </a:prstGeom>
          <a:solidFill>
            <a:srgbClr val="FFC000"/>
          </a:solidFill>
        </p:spPr>
        <p:txBody>
          <a:bodyPr/>
          <a:lstStyle/>
          <a:p>
            <a:endParaRPr lang="en-GB"/>
          </a:p>
        </p:txBody>
      </p:sp>
      <p:sp>
        <p:nvSpPr>
          <p:cNvPr id="20" name="Object 19"/>
          <p:cNvSpPr/>
          <p:nvPr/>
        </p:nvSpPr>
        <p:spPr>
          <a:xfrm>
            <a:off x="950681" y="5940971"/>
            <a:ext cx="10287590" cy="5759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sz="22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role of DBAs is critical in hybrid environments to ensure performance, security, automation, and effective administration across on-premise and cloud databases.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Rectangle 1045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6" name="Freeform: Shape 1047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BB3E304-7276-F233-AE1E-4D36F7267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997" y="643466"/>
            <a:ext cx="6936863" cy="556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7" name="Group 1049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058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0952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476131" y="1542664"/>
            <a:ext cx="3618595" cy="379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23214" r="23214"/>
          <a:stretch/>
        </p:blipFill>
        <p:spPr>
          <a:xfrm>
            <a:off x="476131" y="1542664"/>
            <a:ext cx="3618595" cy="3799525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4"/>
          <a:srcRect l="23661" r="23661"/>
          <a:stretch/>
        </p:blipFill>
        <p:spPr>
          <a:xfrm>
            <a:off x="4380967" y="1542664"/>
            <a:ext cx="3618595" cy="3799525"/>
          </a:xfrm>
          <a:prstGeom prst="rect">
            <a:avLst/>
          </a:prstGeom>
        </p:spPr>
      </p:pic>
      <p:pic>
        <p:nvPicPr>
          <p:cNvPr id="3074" name="Picture 2" descr="Azure SQL — Taygan">
            <a:extLst>
              <a:ext uri="{FF2B5EF4-FFF2-40B4-BE49-F238E27FC236}">
                <a16:creationId xmlns:a16="http://schemas.microsoft.com/office/drawing/2014/main" id="{1338F547-6EBB-798F-10F1-77D194D1D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9"/>
          <a:stretch/>
        </p:blipFill>
        <p:spPr bwMode="auto">
          <a:xfrm>
            <a:off x="231622" y="560709"/>
            <a:ext cx="11553825" cy="507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812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Tools for Managing Hybrid Environments</a:t>
            </a:r>
            <a:endParaRPr lang="en-US"/>
          </a:p>
        </p:txBody>
      </p:sp>
      <p:pic>
        <p:nvPicPr>
          <p:cNvPr id="2052" name="Picture 4" descr="Features of Azure Data Studio Data Professionals Going to Love | by Hubert  Liang📊🚀🐶 | Dev Genius">
            <a:extLst>
              <a:ext uri="{FF2B5EF4-FFF2-40B4-BE49-F238E27FC236}">
                <a16:creationId xmlns:a16="http://schemas.microsoft.com/office/drawing/2014/main" id="{AEFA4954-1B5A-82E9-C2ED-5186D11A8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6" y="1152351"/>
            <a:ext cx="1797090" cy="168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cision to Switch to PowerShell Core (pwsh)">
            <a:extLst>
              <a:ext uri="{FF2B5EF4-FFF2-40B4-BE49-F238E27FC236}">
                <a16:creationId xmlns:a16="http://schemas.microsoft.com/office/drawing/2014/main" id="{9D24CCDD-ADAB-40E9-801B-8C44E8FDF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50" y="1248766"/>
            <a:ext cx="1688176" cy="168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ow to query Azure resources using the Azure CLI | Argon Systems">
            <a:extLst>
              <a:ext uri="{FF2B5EF4-FFF2-40B4-BE49-F238E27FC236}">
                <a16:creationId xmlns:a16="http://schemas.microsoft.com/office/drawing/2014/main" id="{76418A49-AA25-9ACB-12B6-7871F57C6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0" y="4784255"/>
            <a:ext cx="3605893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zure Defender for SQL">
            <a:extLst>
              <a:ext uri="{FF2B5EF4-FFF2-40B4-BE49-F238E27FC236}">
                <a16:creationId xmlns:a16="http://schemas.microsoft.com/office/drawing/2014/main" id="{531E745F-AF88-AB70-082B-D1E73A67F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305" y="1249897"/>
            <a:ext cx="3009694" cy="158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zure Portal (@AzurePortal) / X">
            <a:extLst>
              <a:ext uri="{FF2B5EF4-FFF2-40B4-BE49-F238E27FC236}">
                <a16:creationId xmlns:a16="http://schemas.microsoft.com/office/drawing/2014/main" id="{4E06B9E3-DF71-DC43-434F-FEBD60875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1" t="16647" r="13365" b="14643"/>
          <a:stretch/>
        </p:blipFill>
        <p:spPr bwMode="auto">
          <a:xfrm>
            <a:off x="3439745" y="3109723"/>
            <a:ext cx="1588448" cy="145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figuring Windows Analytics: Part 2 Creating the Azure Log Analytics  Workspace | CheckYourLogs.Net">
            <a:extLst>
              <a:ext uri="{FF2B5EF4-FFF2-40B4-BE49-F238E27FC236}">
                <a16:creationId xmlns:a16="http://schemas.microsoft.com/office/drawing/2014/main" id="{DCC4875A-D38F-29B2-B278-C66192883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334" y="2791859"/>
            <a:ext cx="2492963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pril Webinar: SQL Server Query Store | SQL Solutions Group">
            <a:extLst>
              <a:ext uri="{FF2B5EF4-FFF2-40B4-BE49-F238E27FC236}">
                <a16:creationId xmlns:a16="http://schemas.microsoft.com/office/drawing/2014/main" id="{D7417C18-0CB1-2541-D626-4F492F013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82" y="2884539"/>
            <a:ext cx="1837450" cy="174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Show Azure Resource Icons in Workbooks -">
            <a:extLst>
              <a:ext uri="{FF2B5EF4-FFF2-40B4-BE49-F238E27FC236}">
                <a16:creationId xmlns:a16="http://schemas.microsoft.com/office/drawing/2014/main" id="{179D494D-BC97-BF84-DEBB-4F2D50AAC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8" r="29454"/>
          <a:stretch/>
        </p:blipFill>
        <p:spPr bwMode="auto">
          <a:xfrm>
            <a:off x="9936245" y="1194287"/>
            <a:ext cx="1214355" cy="158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Query Performance Insight: Discovering What Consumes Resources of Your  Azure SQL Database? - {coding}Sight">
            <a:extLst>
              <a:ext uri="{FF2B5EF4-FFF2-40B4-BE49-F238E27FC236}">
                <a16:creationId xmlns:a16="http://schemas.microsoft.com/office/drawing/2014/main" id="{3A65E202-576B-1A91-EFDC-5BD039718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3" t="8666" r="7115" b="9177"/>
          <a:stretch/>
        </p:blipFill>
        <p:spPr bwMode="auto">
          <a:xfrm>
            <a:off x="9696849" y="2926321"/>
            <a:ext cx="1767747" cy="16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edgate · GitHub">
            <a:extLst>
              <a:ext uri="{FF2B5EF4-FFF2-40B4-BE49-F238E27FC236}">
                <a16:creationId xmlns:a16="http://schemas.microsoft.com/office/drawing/2014/main" id="{97C4AF82-5937-AA5D-B358-A6A465A29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2"/>
          <a:stretch/>
        </p:blipFill>
        <p:spPr bwMode="auto">
          <a:xfrm>
            <a:off x="8998726" y="4939942"/>
            <a:ext cx="1875037" cy="170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One Way to Build an SSMS Database Solution – Introduction –  AndyLeonard.blog()">
            <a:extLst>
              <a:ext uri="{FF2B5EF4-FFF2-40B4-BE49-F238E27FC236}">
                <a16:creationId xmlns:a16="http://schemas.microsoft.com/office/drawing/2014/main" id="{117F3573-0B7A-5201-6FD9-9123D9420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61" y="1169553"/>
            <a:ext cx="1699506" cy="168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QL Sentry Features Overview">
            <a:extLst>
              <a:ext uri="{FF2B5EF4-FFF2-40B4-BE49-F238E27FC236}">
                <a16:creationId xmlns:a16="http://schemas.microsoft.com/office/drawing/2014/main" id="{920256E8-2B3F-A968-3243-3BD35E21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322" y="5607616"/>
            <a:ext cx="3660786" cy="73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881044" y="476131"/>
            <a:ext cx="4841299" cy="5913546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16997" r="16997"/>
          <a:stretch/>
        </p:blipFill>
        <p:spPr>
          <a:xfrm>
            <a:off x="6881044" y="476131"/>
            <a:ext cx="4841299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71871" y="2616816"/>
            <a:ext cx="6337303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271871" y="3252927"/>
            <a:ext cx="6337303" cy="9214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spcBef>
                <a:spcPts val="1206"/>
              </a:spcBef>
              <a:buNone/>
            </a:pP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Espresso shot pouring into cup">
            <a:extLst>
              <a:ext uri="{FF2B5EF4-FFF2-40B4-BE49-F238E27FC236}">
                <a16:creationId xmlns:a16="http://schemas.microsoft.com/office/drawing/2014/main" id="{F791206E-E05F-C604-6780-FB090E67F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074638"/>
            <a:ext cx="7047923" cy="4704488"/>
          </a:xfrm>
          <a:prstGeom prst="rect">
            <a:avLst/>
          </a:prstGeom>
        </p:spPr>
      </p:pic>
      <p:grpSp>
        <p:nvGrpSpPr>
          <p:cNvPr id="24" name="Group 11">
            <a:extLst>
              <a:ext uri="{FF2B5EF4-FFF2-40B4-BE49-F238E27FC236}">
                <a16:creationId xmlns:a16="http://schemas.microsoft.com/office/drawing/2014/main" id="{D3706AFB-4AF0-430C-8FBE-C38C0F839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AC53B5C-1F4B-4D51-ADA0-F74EBA6A5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3BBF50A-9667-4DFA-9066-13B535B57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45C790A-45E4-7847-6454-259DD3C08C2C}"/>
              </a:ext>
            </a:extLst>
          </p:cNvPr>
          <p:cNvSpPr txBox="1"/>
          <p:nvPr/>
        </p:nvSpPr>
        <p:spPr>
          <a:xfrm>
            <a:off x="8793669" y="4948129"/>
            <a:ext cx="3246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Come back at:</a:t>
            </a:r>
          </a:p>
          <a:p>
            <a:r>
              <a:rPr lang="en-GB" sz="2400"/>
              <a:t>00:00</a:t>
            </a:r>
          </a:p>
        </p:txBody>
      </p:sp>
    </p:spTree>
    <p:extLst>
      <p:ext uri="{BB962C8B-B14F-4D97-AF65-F5344CB8AC3E}">
        <p14:creationId xmlns:p14="http://schemas.microsoft.com/office/powerpoint/2010/main" val="140398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/>
          <p:cNvSpPr/>
          <p:nvPr/>
        </p:nvSpPr>
        <p:spPr>
          <a:xfrm>
            <a:off x="7677611" y="95226"/>
            <a:ext cx="2160444" cy="6665833"/>
          </a:xfrm>
          <a:prstGeom prst="rect">
            <a:avLst/>
          </a:prstGeom>
          <a:solidFill>
            <a:srgbClr val="70AD47"/>
          </a:solidFill>
        </p:spPr>
        <p:txBody>
          <a:bodyPr/>
          <a:lstStyle/>
          <a:p>
            <a:endParaRPr lang="en-GB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rcRect l="25992" t="-19444" r="25992" b="-19444"/>
          <a:stretch/>
        </p:blipFill>
        <p:spPr>
          <a:xfrm>
            <a:off x="7677611" y="95226"/>
            <a:ext cx="2160444" cy="6665833"/>
          </a:xfrm>
          <a:prstGeom prst="rect">
            <a:avLst/>
          </a:prstGeom>
        </p:spPr>
      </p:pic>
      <p:sp>
        <p:nvSpPr>
          <p:cNvPr id="2" name="Object 1"/>
          <p:cNvSpPr/>
          <p:nvPr/>
        </p:nvSpPr>
        <p:spPr>
          <a:xfrm>
            <a:off x="0" y="0"/>
            <a:ext cx="7582385" cy="268537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Object 2"/>
          <p:cNvSpPr/>
          <p:nvPr/>
        </p:nvSpPr>
        <p:spPr>
          <a:xfrm>
            <a:off x="144625" y="379000"/>
            <a:ext cx="7293136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Jess Pomfret</a:t>
            </a:r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144625" y="979211"/>
            <a:ext cx="7293136" cy="4079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213"/>
              </a:lnSpc>
              <a:spcBef>
                <a:spcPts val="928"/>
              </a:spcBef>
              <a:buNone/>
            </a:pPr>
            <a:r>
              <a:rPr lang="en-US" sz="3188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She/Her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144625" y="1548949"/>
            <a:ext cx="7293136" cy="7919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79"/>
              </a:lnSpc>
              <a:spcBef>
                <a:spcPts val="1249"/>
              </a:spcBef>
              <a:buNone/>
            </a:pPr>
            <a:r>
              <a:rPr lang="en-US" sz="2063" b="1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I'm a data platform engineer with a passion for automation, proper football, and fitness. I enjoy contributing to open-source software and I'm a maintainer for dbatools. 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9933282" y="95226"/>
            <a:ext cx="2160444" cy="3285303"/>
          </a:xfrm>
          <a:prstGeom prst="rect">
            <a:avLst/>
          </a:prstGeom>
          <a:solidFill>
            <a:srgbClr val="002050"/>
          </a:solidFill>
        </p:spPr>
        <p:txBody>
          <a:bodyPr/>
          <a:lstStyle/>
          <a:p>
            <a:endParaRPr lang="en-GB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rcRect t="1979" b="1979"/>
          <a:stretch/>
        </p:blipFill>
        <p:spPr>
          <a:xfrm>
            <a:off x="9933282" y="95226"/>
            <a:ext cx="2160444" cy="328530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9933282" y="3475756"/>
            <a:ext cx="2160444" cy="3285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/>
          <a:srcRect l="10188" t="1720" r="10188" b="1720"/>
          <a:stretch/>
        </p:blipFill>
        <p:spPr>
          <a:xfrm>
            <a:off x="9933282" y="3475756"/>
            <a:ext cx="2160444" cy="3285303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761810" y="3194648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MASTERMINDS</a:t>
            </a:r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761810" y="3626619"/>
            <a:ext cx="6664643" cy="3023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381"/>
              </a:lnSpc>
              <a:spcBef>
                <a:spcPts val="2058"/>
              </a:spcBef>
              <a:buSzPct val="100000"/>
              <a:buChar char="•"/>
            </a:pPr>
            <a:r>
              <a:rPr lang="en-US" sz="236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Platform Engineer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761810" y="4389715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spcBef>
                <a:spcPts val="1322"/>
              </a:spcBef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DUAL MICROSOFT MVP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761810" y="4815779"/>
            <a:ext cx="6664643" cy="8912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381"/>
              </a:lnSpc>
              <a:spcBef>
                <a:spcPts val="2058"/>
              </a:spcBef>
              <a:buSzPct val="100000"/>
              <a:buChar char="•"/>
            </a:pPr>
            <a:r>
              <a:rPr lang="en-US" sz="236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Cloud and Data Center Management</a:t>
            </a:r>
          </a:p>
          <a:p>
            <a:pPr marL="242900" indent="-242900" algn="l">
              <a:lnSpc>
                <a:spcPts val="2381"/>
              </a:lnSpc>
              <a:spcBef>
                <a:spcPts val="2212"/>
              </a:spcBef>
              <a:buSzPct val="100000"/>
              <a:buChar char="•"/>
            </a:pPr>
            <a:r>
              <a:rPr lang="en-US" sz="236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Platform </a:t>
            </a:r>
            <a:endParaRPr lang="en-US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1048" y="6059626"/>
            <a:ext cx="2156087" cy="58088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7780193" y="6246374"/>
            <a:ext cx="1961212" cy="2320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28"/>
              </a:lnSpc>
              <a:buNone/>
            </a:pPr>
            <a:r>
              <a:rPr lang="en-US" sz="181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JESSPOMFRET.COM</a:t>
            </a:r>
            <a:endParaRPr lang="en-US"/>
          </a:p>
        </p:txBody>
      </p:sp>
      <p:sp>
        <p:nvSpPr>
          <p:cNvPr id="18" name="Object 17"/>
          <p:cNvSpPr/>
          <p:nvPr/>
        </p:nvSpPr>
        <p:spPr>
          <a:xfrm>
            <a:off x="6880092" y="5973539"/>
            <a:ext cx="714196" cy="714196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9802" y="6226017"/>
            <a:ext cx="342814" cy="219020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9421" y="64278"/>
            <a:ext cx="2160444" cy="533267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7688919" y="207876"/>
            <a:ext cx="2149136" cy="3014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28"/>
              </a:lnSpc>
              <a:buNone/>
            </a:pPr>
            <a:r>
              <a:rPr lang="en-US" sz="1813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jpomfret7@gmail.com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7582385" cy="295201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Object 2"/>
          <p:cNvSpPr/>
          <p:nvPr/>
        </p:nvSpPr>
        <p:spPr>
          <a:xfrm>
            <a:off x="144625" y="379000"/>
            <a:ext cx="7293136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 Sewell</a:t>
            </a:r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144625" y="979211"/>
            <a:ext cx="7293136" cy="4079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213"/>
              </a:lnSpc>
              <a:spcBef>
                <a:spcPts val="928"/>
              </a:spcBef>
              <a:buNone/>
            </a:pPr>
            <a:r>
              <a:rPr lang="en-US" sz="3188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He/Him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144625" y="1548949"/>
            <a:ext cx="7293136" cy="10558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79"/>
              </a:lnSpc>
              <a:spcBef>
                <a:spcPts val="1249"/>
              </a:spcBef>
              <a:buNone/>
            </a:pPr>
            <a:r>
              <a:rPr lang="en-US" sz="2063">
                <a:solidFill>
                  <a:srgbClr val="F1F5F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 was a SQL Server DBA with a passion for Powershell, Azure, Automation, and SQL (PaaS geddit?) (And a sense of humour (and a habit for writing inside braces)). Now I just help other people with those (not the braces bit).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7677611" y="95226"/>
            <a:ext cx="2160444" cy="6665833"/>
          </a:xfrm>
          <a:prstGeom prst="rect">
            <a:avLst/>
          </a:prstGeom>
          <a:solidFill>
            <a:srgbClr val="70AD47"/>
          </a:solidFill>
        </p:spPr>
        <p:txBody>
          <a:bodyPr/>
          <a:lstStyle/>
          <a:p>
            <a:endParaRPr lang="en-GB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3"/>
          <a:srcRect l="21190" r="21190"/>
          <a:stretch/>
        </p:blipFill>
        <p:spPr>
          <a:xfrm>
            <a:off x="7677611" y="95226"/>
            <a:ext cx="2160444" cy="6665833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9933282" y="95226"/>
            <a:ext cx="2160444" cy="3285303"/>
          </a:xfrm>
          <a:prstGeom prst="rect">
            <a:avLst/>
          </a:prstGeom>
          <a:solidFill>
            <a:srgbClr val="002050"/>
          </a:solidFill>
        </p:spPr>
        <p:txBody>
          <a:bodyPr/>
          <a:lstStyle/>
          <a:p>
            <a:endParaRPr lang="en-GB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rcRect t="1979" b="1979"/>
          <a:stretch/>
        </p:blipFill>
        <p:spPr>
          <a:xfrm>
            <a:off x="9933282" y="95226"/>
            <a:ext cx="2160444" cy="328530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9933282" y="3475756"/>
            <a:ext cx="2160444" cy="3285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/>
          <a:srcRect l="10188" t="1720" r="10188" b="1720"/>
          <a:stretch/>
        </p:blipFill>
        <p:spPr>
          <a:xfrm>
            <a:off x="9933282" y="3475756"/>
            <a:ext cx="2160444" cy="3285303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761810" y="3461281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SEWELLS CONSULTING LTD</a:t>
            </a:r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761810" y="3860860"/>
            <a:ext cx="6664643" cy="3167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95"/>
              </a:lnSpc>
              <a:spcBef>
                <a:spcPts val="2036"/>
              </a:spcBef>
              <a:buFont typeface="Arial" panose="020B0604020202020204" pitchFamily="34" charset="0"/>
              <a:buChar char="•"/>
            </a:pPr>
            <a:r>
              <a:rPr lang="en-US" sz="24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Beard Twizzler</a:t>
            </a:r>
            <a:endParaRPr lang="en-US">
              <a:cs typeface="Arial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761810" y="4635861"/>
            <a:ext cx="6664643" cy="307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spcBef>
                <a:spcPts val="1303"/>
              </a:spcBef>
              <a:buNone/>
            </a:pPr>
            <a:r>
              <a:rPr lang="en-US" sz="2400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DUAL MICROSOFT MVP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761810" y="5088602"/>
            <a:ext cx="6664643" cy="933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95"/>
              </a:lnSpc>
              <a:spcBef>
                <a:spcPts val="2036"/>
              </a:spcBef>
              <a:buFont typeface="Arial"/>
              <a:buChar char="•"/>
            </a:pPr>
            <a:r>
              <a:rPr lang="en-US" sz="24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Platform</a:t>
            </a:r>
            <a:endParaRPr lang="en-US"/>
          </a:p>
          <a:p>
            <a:pPr marL="342900" indent="-342900" algn="l">
              <a:lnSpc>
                <a:spcPts val="2495"/>
              </a:lnSpc>
              <a:spcBef>
                <a:spcPts val="2317"/>
              </a:spcBef>
              <a:buFont typeface="Arial"/>
              <a:buChar char="•"/>
            </a:pPr>
            <a:r>
              <a:rPr lang="en-US" sz="24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Cloud and Data Center Management</a:t>
            </a:r>
            <a:endParaRPr lang="en-US">
              <a:cs typeface="Arial"/>
            </a:endParaRPr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706" y="6054865"/>
            <a:ext cx="2152112" cy="590402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7809292" y="6213414"/>
            <a:ext cx="1902972" cy="2545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05"/>
              </a:lnSpc>
              <a:buNone/>
            </a:pPr>
            <a:r>
              <a:rPr lang="en-US" sz="1989" b="1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robsewell.com</a:t>
            </a:r>
            <a:endParaRPr lang="en-US"/>
          </a:p>
        </p:txBody>
      </p:sp>
      <p:sp>
        <p:nvSpPr>
          <p:cNvPr id="18" name="Object 17"/>
          <p:cNvSpPr/>
          <p:nvPr/>
        </p:nvSpPr>
        <p:spPr>
          <a:xfrm>
            <a:off x="6880092" y="5973539"/>
            <a:ext cx="714196" cy="714196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en-GB"/>
          </a:p>
        </p:txBody>
      </p:sp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9802" y="6226017"/>
            <a:ext cx="342814" cy="219020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9420" y="88084"/>
            <a:ext cx="2190202" cy="485654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7769742" y="245682"/>
            <a:ext cx="1983838" cy="1631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286"/>
              </a:lnSpc>
              <a:buNone/>
            </a:pPr>
            <a:r>
              <a:rPr lang="en-US" sz="1275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mrrobsewell@outlook.com 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ypes of clouds used">
            <a:extLst>
              <a:ext uri="{FF2B5EF4-FFF2-40B4-BE49-F238E27FC236}">
                <a16:creationId xmlns:a16="http://schemas.microsoft.com/office/drawing/2014/main" id="{B45D19FF-37E0-94E9-8712-E2DA2ADEF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642"/>
            <a:ext cx="12098900" cy="636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589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80905"/>
            <a:ext cx="12188952" cy="495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How do we get there?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1552187"/>
            <a:ext cx="12198475" cy="5313621"/>
          </a:xfrm>
          <a:prstGeom prst="rect">
            <a:avLst/>
          </a:prstGeom>
          <a:solidFill>
            <a:srgbClr val="4F81BD"/>
          </a:solidFill>
        </p:spPr>
        <p:txBody>
          <a:bodyPr/>
          <a:lstStyle/>
          <a:p>
            <a:endParaRPr lang="en-GB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t="17330" b="17330"/>
          <a:stretch/>
        </p:blipFill>
        <p:spPr>
          <a:xfrm>
            <a:off x="0" y="1552187"/>
            <a:ext cx="12198475" cy="53136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61F41B-4A8A-4428-9A07-98766D2F3697}"/>
              </a:ext>
            </a:extLst>
          </p:cNvPr>
          <p:cNvCxnSpPr/>
          <p:nvPr/>
        </p:nvCxnSpPr>
        <p:spPr>
          <a:xfrm>
            <a:off x="6354197" y="962423"/>
            <a:ext cx="0" cy="5070065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AD9EBE-92D7-4231-B97F-20D1167DD953}"/>
              </a:ext>
            </a:extLst>
          </p:cNvPr>
          <p:cNvCxnSpPr/>
          <p:nvPr/>
        </p:nvCxnSpPr>
        <p:spPr>
          <a:xfrm>
            <a:off x="3668597" y="944735"/>
            <a:ext cx="0" cy="5070065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7C7BF3-2CF8-4C74-8ED4-27A6F8DD9E4B}"/>
              </a:ext>
            </a:extLst>
          </p:cNvPr>
          <p:cNvCxnSpPr/>
          <p:nvPr/>
        </p:nvCxnSpPr>
        <p:spPr>
          <a:xfrm>
            <a:off x="9043397" y="944735"/>
            <a:ext cx="0" cy="5070065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09B18B-CD35-4C97-B4F0-B8F412ECF410}"/>
              </a:ext>
            </a:extLst>
          </p:cNvPr>
          <p:cNvCxnSpPr/>
          <p:nvPr/>
        </p:nvCxnSpPr>
        <p:spPr>
          <a:xfrm>
            <a:off x="979405" y="944736"/>
            <a:ext cx="0" cy="5070065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889C5031-7848-48E4-84EE-7705CBC7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39" y="320675"/>
            <a:ext cx="11142921" cy="470241"/>
          </a:xfrm>
        </p:spPr>
        <p:txBody>
          <a:bodyPr anchor="t">
            <a:noAutofit/>
          </a:bodyPr>
          <a:lstStyle/>
          <a:p>
            <a:r>
              <a:rPr lang="en-US" sz="2800" dirty="0"/>
              <a:t>Migration process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CF6C2F-1B0D-4472-8152-CC2D6DD7F489}"/>
              </a:ext>
            </a:extLst>
          </p:cNvPr>
          <p:cNvSpPr/>
          <p:nvPr/>
        </p:nvSpPr>
        <p:spPr>
          <a:xfrm>
            <a:off x="585041" y="1239421"/>
            <a:ext cx="11142921" cy="1404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588ADF-C3B1-40D2-AA2B-7D94B96F7F8A}"/>
              </a:ext>
            </a:extLst>
          </p:cNvPr>
          <p:cNvSpPr/>
          <p:nvPr/>
        </p:nvSpPr>
        <p:spPr>
          <a:xfrm>
            <a:off x="585043" y="2643423"/>
            <a:ext cx="11142921" cy="1404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55C93E-2D0E-4872-9721-C20EA39D4F6A}"/>
              </a:ext>
            </a:extLst>
          </p:cNvPr>
          <p:cNvSpPr/>
          <p:nvPr/>
        </p:nvSpPr>
        <p:spPr>
          <a:xfrm>
            <a:off x="585043" y="4610801"/>
            <a:ext cx="11142921" cy="1404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ACF70-56A6-45E7-97B0-77D9FA67D7F5}"/>
              </a:ext>
            </a:extLst>
          </p:cNvPr>
          <p:cNvSpPr txBox="1"/>
          <p:nvPr/>
        </p:nvSpPr>
        <p:spPr>
          <a:xfrm>
            <a:off x="585043" y="1239423"/>
            <a:ext cx="346249" cy="1404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Black"/>
                <a:ea typeface="+mn-ea"/>
                <a:cs typeface="+mn-cs"/>
              </a:rPr>
              <a:t>Customer inputs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17D1C-E941-4D35-BDD6-D09125910478}"/>
              </a:ext>
            </a:extLst>
          </p:cNvPr>
          <p:cNvSpPr txBox="1"/>
          <p:nvPr/>
        </p:nvSpPr>
        <p:spPr>
          <a:xfrm>
            <a:off x="585043" y="2643423"/>
            <a:ext cx="346249" cy="1404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Black"/>
                <a:ea typeface="+mn-ea"/>
                <a:cs typeface="+mn-cs"/>
              </a:rPr>
              <a:t>Supplier inputs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483CB5-969C-4734-9FC4-1DEC7D7BE94F}"/>
              </a:ext>
            </a:extLst>
          </p:cNvPr>
          <p:cNvSpPr txBox="1"/>
          <p:nvPr/>
        </p:nvSpPr>
        <p:spPr>
          <a:xfrm>
            <a:off x="585043" y="4610802"/>
            <a:ext cx="346249" cy="1404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Black"/>
                <a:ea typeface="+mn-ea"/>
                <a:cs typeface="+mn-cs"/>
              </a:rPr>
              <a:t>Customer outputs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0BEAC-C775-45EF-8E61-7566EA964CB8}"/>
              </a:ext>
            </a:extLst>
          </p:cNvPr>
          <p:cNvSpPr/>
          <p:nvPr/>
        </p:nvSpPr>
        <p:spPr>
          <a:xfrm>
            <a:off x="585042" y="4047422"/>
            <a:ext cx="11142921" cy="56337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ADFD3DF-6D87-48FD-83B3-70781585DE95}"/>
              </a:ext>
            </a:extLst>
          </p:cNvPr>
          <p:cNvSpPr/>
          <p:nvPr/>
        </p:nvSpPr>
        <p:spPr>
          <a:xfrm>
            <a:off x="1932534" y="4047422"/>
            <a:ext cx="5869225" cy="563377"/>
          </a:xfrm>
          <a:prstGeom prst="righ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Black"/>
                <a:ea typeface="+mn-ea"/>
                <a:cs typeface="+mn-cs"/>
              </a:rPr>
              <a:t>Automated data collection (3 months)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5ED6B4-9B5C-4A40-96C0-339CAFB86268}"/>
              </a:ext>
            </a:extLst>
          </p:cNvPr>
          <p:cNvSpPr txBox="1"/>
          <p:nvPr/>
        </p:nvSpPr>
        <p:spPr>
          <a:xfrm>
            <a:off x="979413" y="962423"/>
            <a:ext cx="2685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Month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928438-4020-4B37-8A36-EE91C94A3025}"/>
              </a:ext>
            </a:extLst>
          </p:cNvPr>
          <p:cNvSpPr txBox="1"/>
          <p:nvPr/>
        </p:nvSpPr>
        <p:spPr>
          <a:xfrm>
            <a:off x="3664996" y="949626"/>
            <a:ext cx="2685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Month 2 - 3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DC00FA-B638-41BD-93C0-9EF15B37BA66}"/>
              </a:ext>
            </a:extLst>
          </p:cNvPr>
          <p:cNvSpPr txBox="1"/>
          <p:nvPr/>
        </p:nvSpPr>
        <p:spPr>
          <a:xfrm>
            <a:off x="6357308" y="979252"/>
            <a:ext cx="2685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Month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175BAA-D715-4DD1-9DAC-DACD3F24EC6A}"/>
              </a:ext>
            </a:extLst>
          </p:cNvPr>
          <p:cNvSpPr txBox="1"/>
          <p:nvPr/>
        </p:nvSpPr>
        <p:spPr>
          <a:xfrm>
            <a:off x="9055554" y="962422"/>
            <a:ext cx="2685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Month 5 - 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1FC0C5-F302-4F18-8449-A14F446F75A6}"/>
              </a:ext>
            </a:extLst>
          </p:cNvPr>
          <p:cNvSpPr/>
          <p:nvPr/>
        </p:nvSpPr>
        <p:spPr>
          <a:xfrm>
            <a:off x="1886044" y="3003458"/>
            <a:ext cx="721558" cy="5633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Installation of monitoring tool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C7BEF1-8EAB-4377-9F61-1F64DAF2EBBB}"/>
              </a:ext>
            </a:extLst>
          </p:cNvPr>
          <p:cNvSpPr/>
          <p:nvPr/>
        </p:nvSpPr>
        <p:spPr>
          <a:xfrm>
            <a:off x="2649819" y="2363809"/>
            <a:ext cx="3574769" cy="5633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Technical planning meetings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74159D-B7D4-4183-8C7D-2CA9D99C3CE7}"/>
              </a:ext>
            </a:extLst>
          </p:cNvPr>
          <p:cNvSpPr/>
          <p:nvPr/>
        </p:nvSpPr>
        <p:spPr>
          <a:xfrm>
            <a:off x="3780349" y="4989742"/>
            <a:ext cx="5119171" cy="5633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Requirements specification document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AB2775-152A-4CE8-B294-A9388F3AEF31}"/>
              </a:ext>
            </a:extLst>
          </p:cNvPr>
          <p:cNvSpPr/>
          <p:nvPr/>
        </p:nvSpPr>
        <p:spPr>
          <a:xfrm>
            <a:off x="9125060" y="2716729"/>
            <a:ext cx="785557" cy="5633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Detailed specification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529F18-185E-48B5-A111-0811D09A59FB}"/>
              </a:ext>
            </a:extLst>
          </p:cNvPr>
          <p:cNvSpPr/>
          <p:nvPr/>
        </p:nvSpPr>
        <p:spPr>
          <a:xfrm>
            <a:off x="6483804" y="4670134"/>
            <a:ext cx="2415705" cy="2602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Target architecture plan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A93B30-B2A8-4A31-885D-532C26D433E8}"/>
              </a:ext>
            </a:extLst>
          </p:cNvPr>
          <p:cNvSpPr/>
          <p:nvPr/>
        </p:nvSpPr>
        <p:spPr>
          <a:xfrm>
            <a:off x="6483804" y="5618473"/>
            <a:ext cx="1317951" cy="2602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Monetized savings calculation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B66C75-FD1E-46B3-BF3B-4466EA68DF89}"/>
              </a:ext>
            </a:extLst>
          </p:cNvPr>
          <p:cNvSpPr/>
          <p:nvPr/>
        </p:nvSpPr>
        <p:spPr>
          <a:xfrm>
            <a:off x="7829464" y="5621029"/>
            <a:ext cx="1070046" cy="2551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Capacity plan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310C29-EB61-43A1-9742-C0479374C3D6}"/>
              </a:ext>
            </a:extLst>
          </p:cNvPr>
          <p:cNvSpPr/>
          <p:nvPr/>
        </p:nvSpPr>
        <p:spPr>
          <a:xfrm>
            <a:off x="6483806" y="2363809"/>
            <a:ext cx="2400136" cy="5633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Capacity planning and licensing review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D6ED5C8-8C94-4DDD-A92B-3B1535A97978}"/>
              </a:ext>
            </a:extLst>
          </p:cNvPr>
          <p:cNvSpPr/>
          <p:nvPr/>
        </p:nvSpPr>
        <p:spPr>
          <a:xfrm>
            <a:off x="9126354" y="4989742"/>
            <a:ext cx="784261" cy="5633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Detailed specification document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E2AB8C-5D27-49D7-BAF1-82E7C1C3C4AE}"/>
              </a:ext>
            </a:extLst>
          </p:cNvPr>
          <p:cNvSpPr/>
          <p:nvPr/>
        </p:nvSpPr>
        <p:spPr>
          <a:xfrm>
            <a:off x="1886044" y="2363809"/>
            <a:ext cx="715662" cy="563377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Selecting migration tool(s)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C45B1-F0B6-4722-8229-128D2AD389D4}"/>
              </a:ext>
            </a:extLst>
          </p:cNvPr>
          <p:cNvSpPr/>
          <p:nvPr/>
        </p:nvSpPr>
        <p:spPr>
          <a:xfrm>
            <a:off x="9990664" y="2716729"/>
            <a:ext cx="917482" cy="5633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Migration implementation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EA83E06-BB39-471F-8940-6F5DC5723BE5}"/>
              </a:ext>
            </a:extLst>
          </p:cNvPr>
          <p:cNvSpPr/>
          <p:nvPr/>
        </p:nvSpPr>
        <p:spPr>
          <a:xfrm>
            <a:off x="10982431" y="2715306"/>
            <a:ext cx="682920" cy="5633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Capacity review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88418C-AA8E-4F7E-A575-9B763557284E}"/>
              </a:ext>
            </a:extLst>
          </p:cNvPr>
          <p:cNvSpPr/>
          <p:nvPr/>
        </p:nvSpPr>
        <p:spPr>
          <a:xfrm>
            <a:off x="10982431" y="4989742"/>
            <a:ext cx="682920" cy="5633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Capacity review document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DCFEC30-D636-46C4-9576-607E16B97175}"/>
              </a:ext>
            </a:extLst>
          </p:cNvPr>
          <p:cNvSpPr/>
          <p:nvPr/>
        </p:nvSpPr>
        <p:spPr>
          <a:xfrm>
            <a:off x="1126944" y="2361733"/>
            <a:ext cx="721562" cy="5633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Business impact review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67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6" grpId="0" animBg="1"/>
      <p:bldP spid="29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1" grpId="0" animBg="1"/>
      <p:bldP spid="39" grpId="0" animBg="1"/>
      <p:bldP spid="40" grpId="0" animBg="1"/>
      <p:bldP spid="41" grpId="0" animBg="1"/>
      <p:bldP spid="38" grpId="0" animBg="1"/>
      <p:bldP spid="42" grpId="0" animBg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Transition to Hybrid Environments</a:t>
            </a:r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14" y="3941795"/>
            <a:ext cx="12236565" cy="5713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0226" y="2799081"/>
            <a:ext cx="47613" cy="1190327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2613" y="3894182"/>
            <a:ext cx="142839" cy="142839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40067" y="3941795"/>
            <a:ext cx="47613" cy="1190327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92454" y="3894182"/>
            <a:ext cx="142839" cy="142839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9907" y="2799081"/>
            <a:ext cx="47613" cy="1190327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72294" y="3894182"/>
            <a:ext cx="142839" cy="142839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99743" y="3941795"/>
            <a:ext cx="47613" cy="1190327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52130" y="3894182"/>
            <a:ext cx="142839" cy="142839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79583" y="2799081"/>
            <a:ext cx="47613" cy="119032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331970" y="3894182"/>
            <a:ext cx="142839" cy="142839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659423" y="3941795"/>
            <a:ext cx="47613" cy="1190327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611810" y="3894182"/>
            <a:ext cx="142839" cy="142839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939264" y="2799081"/>
            <a:ext cx="47613" cy="1190327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891651" y="3894182"/>
            <a:ext cx="142839" cy="142839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1213183" y="2685379"/>
            <a:ext cx="133314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19" name="Object 18"/>
          <p:cNvSpPr/>
          <p:nvPr/>
        </p:nvSpPr>
        <p:spPr>
          <a:xfrm>
            <a:off x="1441724" y="2633480"/>
            <a:ext cx="1990227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Milestone 1</a:t>
            </a:r>
            <a:endParaRPr lang="en-US"/>
          </a:p>
        </p:txBody>
      </p:sp>
      <p:sp>
        <p:nvSpPr>
          <p:cNvPr id="20" name="Object 19"/>
          <p:cNvSpPr/>
          <p:nvPr/>
        </p:nvSpPr>
        <p:spPr>
          <a:xfrm>
            <a:off x="1441724" y="2975628"/>
            <a:ext cx="1990227" cy="5759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Assess current on-premises infrastructure and requirements</a:t>
            </a:r>
            <a:endParaRPr lang="en-US"/>
          </a:p>
        </p:txBody>
      </p:sp>
      <p:sp>
        <p:nvSpPr>
          <p:cNvPr id="21" name="Object 20"/>
          <p:cNvSpPr/>
          <p:nvPr/>
        </p:nvSpPr>
        <p:spPr>
          <a:xfrm>
            <a:off x="2493019" y="5104124"/>
            <a:ext cx="133320" cy="133317"/>
          </a:xfrm>
          <a:prstGeom prst="ellipse">
            <a:avLst/>
          </a:prstGeom>
          <a:solidFill>
            <a:srgbClr val="ED7D31"/>
          </a:solidFill>
        </p:spPr>
        <p:txBody>
          <a:bodyPr/>
          <a:lstStyle/>
          <a:p>
            <a:endParaRPr lang="en-GB"/>
          </a:p>
        </p:txBody>
      </p:sp>
      <p:sp>
        <p:nvSpPr>
          <p:cNvPr id="22" name="Object 21"/>
          <p:cNvSpPr/>
          <p:nvPr/>
        </p:nvSpPr>
        <p:spPr>
          <a:xfrm>
            <a:off x="2721564" y="5052225"/>
            <a:ext cx="1948328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Milestone 2</a:t>
            </a:r>
            <a:endParaRPr lang="en-US"/>
          </a:p>
        </p:txBody>
      </p:sp>
      <p:sp>
        <p:nvSpPr>
          <p:cNvPr id="23" name="Object 22"/>
          <p:cNvSpPr/>
          <p:nvPr/>
        </p:nvSpPr>
        <p:spPr>
          <a:xfrm>
            <a:off x="2721564" y="5394373"/>
            <a:ext cx="1948328" cy="5759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Design hybrid architecture and select cloud services</a:t>
            </a:r>
            <a:endParaRPr lang="en-US"/>
          </a:p>
        </p:txBody>
      </p:sp>
      <p:sp>
        <p:nvSpPr>
          <p:cNvPr id="24" name="Object 23"/>
          <p:cNvSpPr/>
          <p:nvPr/>
        </p:nvSpPr>
        <p:spPr>
          <a:xfrm>
            <a:off x="3772859" y="2685379"/>
            <a:ext cx="133320" cy="133317"/>
          </a:xfrm>
          <a:prstGeom prst="ellipse">
            <a:avLst/>
          </a:prstGeom>
          <a:solidFill>
            <a:srgbClr val="A5A5A5"/>
          </a:solidFill>
        </p:spPr>
        <p:txBody>
          <a:bodyPr/>
          <a:lstStyle/>
          <a:p>
            <a:endParaRPr lang="en-GB"/>
          </a:p>
        </p:txBody>
      </p:sp>
      <p:sp>
        <p:nvSpPr>
          <p:cNvPr id="25" name="Object 24"/>
          <p:cNvSpPr/>
          <p:nvPr/>
        </p:nvSpPr>
        <p:spPr>
          <a:xfrm>
            <a:off x="4001404" y="2633480"/>
            <a:ext cx="1675981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Milestone 3</a:t>
            </a:r>
            <a:endParaRPr lang="en-US"/>
          </a:p>
        </p:txBody>
      </p:sp>
      <p:sp>
        <p:nvSpPr>
          <p:cNvPr id="26" name="Object 25"/>
          <p:cNvSpPr/>
          <p:nvPr/>
        </p:nvSpPr>
        <p:spPr>
          <a:xfrm>
            <a:off x="4001404" y="2975628"/>
            <a:ext cx="1675981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Migrate non-critical workloads to cloud</a:t>
            </a:r>
            <a:endParaRPr lang="en-US"/>
          </a:p>
        </p:txBody>
      </p:sp>
      <p:sp>
        <p:nvSpPr>
          <p:cNvPr id="27" name="Object 26"/>
          <p:cNvSpPr/>
          <p:nvPr/>
        </p:nvSpPr>
        <p:spPr>
          <a:xfrm>
            <a:off x="5052700" y="5104124"/>
            <a:ext cx="133320" cy="133317"/>
          </a:xfrm>
          <a:prstGeom prst="ellipse">
            <a:avLst/>
          </a:prstGeom>
          <a:solidFill>
            <a:srgbClr val="FFC000"/>
          </a:solidFill>
        </p:spPr>
        <p:txBody>
          <a:bodyPr/>
          <a:lstStyle/>
          <a:p>
            <a:endParaRPr lang="en-GB"/>
          </a:p>
        </p:txBody>
      </p:sp>
      <p:sp>
        <p:nvSpPr>
          <p:cNvPr id="28" name="Object 27"/>
          <p:cNvSpPr/>
          <p:nvPr/>
        </p:nvSpPr>
        <p:spPr>
          <a:xfrm>
            <a:off x="5281244" y="5052225"/>
            <a:ext cx="1958803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Milestone 4</a:t>
            </a:r>
            <a:endParaRPr lang="en-US"/>
          </a:p>
        </p:txBody>
      </p:sp>
      <p:sp>
        <p:nvSpPr>
          <p:cNvPr id="29" name="Object 28"/>
          <p:cNvSpPr/>
          <p:nvPr/>
        </p:nvSpPr>
        <p:spPr>
          <a:xfrm>
            <a:off x="5281244" y="5394373"/>
            <a:ext cx="1958803" cy="5759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 hybrid environment with pilot users</a:t>
            </a:r>
            <a:endParaRPr lang="en-US"/>
          </a:p>
        </p:txBody>
      </p:sp>
      <p:sp>
        <p:nvSpPr>
          <p:cNvPr id="30" name="Object 29"/>
          <p:cNvSpPr/>
          <p:nvPr/>
        </p:nvSpPr>
        <p:spPr>
          <a:xfrm>
            <a:off x="6332540" y="2685379"/>
            <a:ext cx="133314" cy="133317"/>
          </a:xfrm>
          <a:prstGeom prst="ellipse">
            <a:avLst/>
          </a:prstGeom>
          <a:solidFill>
            <a:srgbClr val="5B9BD5"/>
          </a:solidFill>
        </p:spPr>
        <p:txBody>
          <a:bodyPr/>
          <a:lstStyle/>
          <a:p>
            <a:endParaRPr lang="en-GB"/>
          </a:p>
        </p:txBody>
      </p:sp>
      <p:sp>
        <p:nvSpPr>
          <p:cNvPr id="31" name="Object 30"/>
          <p:cNvSpPr/>
          <p:nvPr/>
        </p:nvSpPr>
        <p:spPr>
          <a:xfrm>
            <a:off x="6561084" y="2633480"/>
            <a:ext cx="1508383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Milestone 5</a:t>
            </a:r>
            <a:endParaRPr lang="en-US"/>
          </a:p>
        </p:txBody>
      </p:sp>
      <p:sp>
        <p:nvSpPr>
          <p:cNvPr id="32" name="Object 31"/>
          <p:cNvSpPr/>
          <p:nvPr/>
        </p:nvSpPr>
        <p:spPr>
          <a:xfrm>
            <a:off x="6561084" y="2975628"/>
            <a:ext cx="1508383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Migrate business-critical workloads</a:t>
            </a:r>
            <a:endParaRPr lang="en-US"/>
          </a:p>
        </p:txBody>
      </p:sp>
      <p:sp>
        <p:nvSpPr>
          <p:cNvPr id="33" name="Object 32"/>
          <p:cNvSpPr/>
          <p:nvPr/>
        </p:nvSpPr>
        <p:spPr>
          <a:xfrm>
            <a:off x="7612380" y="5104124"/>
            <a:ext cx="133314" cy="133317"/>
          </a:xfrm>
          <a:prstGeom prst="ellipse">
            <a:avLst/>
          </a:prstGeom>
          <a:solidFill>
            <a:srgbClr val="70AD47"/>
          </a:solidFill>
        </p:spPr>
        <p:txBody>
          <a:bodyPr/>
          <a:lstStyle/>
          <a:p>
            <a:endParaRPr lang="en-GB"/>
          </a:p>
        </p:txBody>
      </p:sp>
      <p:sp>
        <p:nvSpPr>
          <p:cNvPr id="34" name="Object 33"/>
          <p:cNvSpPr/>
          <p:nvPr/>
        </p:nvSpPr>
        <p:spPr>
          <a:xfrm>
            <a:off x="7840924" y="5052225"/>
            <a:ext cx="1979752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Milestone 6</a:t>
            </a:r>
            <a:endParaRPr lang="en-US"/>
          </a:p>
        </p:txBody>
      </p:sp>
      <p:sp>
        <p:nvSpPr>
          <p:cNvPr id="35" name="Object 34"/>
          <p:cNvSpPr/>
          <p:nvPr/>
        </p:nvSpPr>
        <p:spPr>
          <a:xfrm>
            <a:off x="7840924" y="5394373"/>
            <a:ext cx="1979752" cy="5759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Optimize data sync and access across environments</a:t>
            </a:r>
            <a:endParaRPr lang="en-US"/>
          </a:p>
        </p:txBody>
      </p:sp>
      <p:sp>
        <p:nvSpPr>
          <p:cNvPr id="36" name="Object 35"/>
          <p:cNvSpPr/>
          <p:nvPr/>
        </p:nvSpPr>
        <p:spPr>
          <a:xfrm>
            <a:off x="8892221" y="2685379"/>
            <a:ext cx="133314" cy="133317"/>
          </a:xfrm>
          <a:prstGeom prst="ellipse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37" name="Object 36"/>
          <p:cNvSpPr/>
          <p:nvPr/>
        </p:nvSpPr>
        <p:spPr>
          <a:xfrm>
            <a:off x="9120764" y="2633480"/>
            <a:ext cx="1990227" cy="23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4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Milestone 7</a:t>
            </a:r>
            <a:endParaRPr lang="en-US"/>
          </a:p>
        </p:txBody>
      </p:sp>
      <p:sp>
        <p:nvSpPr>
          <p:cNvPr id="38" name="Object 37"/>
          <p:cNvSpPr/>
          <p:nvPr/>
        </p:nvSpPr>
        <p:spPr>
          <a:xfrm>
            <a:off x="9120764" y="2975628"/>
            <a:ext cx="1990227" cy="383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12"/>
              </a:lnSpc>
              <a:spcBef>
                <a:spcPts val="863"/>
              </a:spcBef>
              <a:buNone/>
            </a:pPr>
            <a:r>
              <a:rPr lang="en-US" sz="1500">
                <a:solidFill>
                  <a:srgbClr val="44546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Train staff on managing hybrid environment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6103999" cy="6865808"/>
          </a:xfrm>
          <a:prstGeom prst="rect">
            <a:avLst/>
          </a:prstGeom>
          <a:solidFill>
            <a:srgbClr val="4F81BD"/>
          </a:solidFill>
        </p:spPr>
        <p:txBody>
          <a:bodyPr/>
          <a:lstStyle/>
          <a:p>
            <a:endParaRPr lang="en-GB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24980" t="7504" r="24980" b="7504"/>
          <a:stretch/>
        </p:blipFill>
        <p:spPr>
          <a:xfrm>
            <a:off x="0" y="0"/>
            <a:ext cx="6103999" cy="686580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094476" y="0"/>
            <a:ext cx="6103999" cy="6865808"/>
          </a:xfrm>
          <a:prstGeom prst="rect">
            <a:avLst/>
          </a:prstGeom>
          <a:solidFill>
            <a:srgbClr val="4F81BD"/>
          </a:solidFill>
        </p:spPr>
        <p:txBody>
          <a:bodyPr/>
          <a:lstStyle/>
          <a:p>
            <a:endParaRPr lang="en-GB"/>
          </a:p>
        </p:txBody>
      </p:sp>
      <p:sp>
        <p:nvSpPr>
          <p:cNvPr id="5" name="Object 4"/>
          <p:cNvSpPr/>
          <p:nvPr/>
        </p:nvSpPr>
        <p:spPr>
          <a:xfrm>
            <a:off x="7224335" y="2932967"/>
            <a:ext cx="3844281" cy="9903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What about when you get there?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505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00"/>
            <a:ext cx="12188952" cy="47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80"/>
              </a:lnSpc>
              <a:buNone/>
            </a:pPr>
            <a:r>
              <a:rPr lang="en-US" sz="375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Managing Databases in Hybrid Setups</a:t>
            </a:r>
            <a:endParaRPr lang="en-US"/>
          </a:p>
        </p:txBody>
      </p:sp>
      <p:sp>
        <p:nvSpPr>
          <p:cNvPr id="3" name="Object 2"/>
          <p:cNvSpPr/>
          <p:nvPr/>
        </p:nvSpPr>
        <p:spPr>
          <a:xfrm>
            <a:off x="476131" y="1542664"/>
            <a:ext cx="3618595" cy="2323519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Object 3"/>
          <p:cNvSpPr/>
          <p:nvPr/>
        </p:nvSpPr>
        <p:spPr>
          <a:xfrm>
            <a:off x="761810" y="1762351"/>
            <a:ext cx="3456711" cy="3263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5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Synchronization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761810" y="2269430"/>
            <a:ext cx="3456711" cy="959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  <a:spcBef>
                <a:spcPts val="1395"/>
              </a:spcBef>
              <a:buNone/>
            </a:pPr>
            <a:r>
              <a:rPr lang="en-US" sz="1875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Keeping data in sync between on-prem and cloud databases is challenging due to latency and bandwidth constraints.</a:t>
            </a:r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4285178" y="1542664"/>
            <a:ext cx="3618595" cy="2323519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Object 6"/>
          <p:cNvSpPr/>
          <p:nvPr/>
        </p:nvSpPr>
        <p:spPr>
          <a:xfrm>
            <a:off x="4570857" y="1762351"/>
            <a:ext cx="3456711" cy="3263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5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Query Performance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4570857" y="2269430"/>
            <a:ext cx="3456711" cy="959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  <a:spcBef>
                <a:spcPts val="1395"/>
              </a:spcBef>
              <a:buNone/>
            </a:pPr>
            <a:r>
              <a:rPr lang="en-US" sz="1875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Queries may perform slower in hybrid environments due to data movement between environments.</a:t>
            </a:r>
            <a:endParaRPr lang="en-US"/>
          </a:p>
        </p:txBody>
      </p:sp>
      <p:sp>
        <p:nvSpPr>
          <p:cNvPr id="9" name="Object 8"/>
          <p:cNvSpPr/>
          <p:nvPr/>
        </p:nvSpPr>
        <p:spPr>
          <a:xfrm>
            <a:off x="8094226" y="1542664"/>
            <a:ext cx="3618595" cy="2323519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Object 9"/>
          <p:cNvSpPr/>
          <p:nvPr/>
        </p:nvSpPr>
        <p:spPr>
          <a:xfrm>
            <a:off x="8379905" y="1762351"/>
            <a:ext cx="3456711" cy="3263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5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Security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8379905" y="2269430"/>
            <a:ext cx="3456711" cy="7199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  <a:spcBef>
                <a:spcPts val="1395"/>
              </a:spcBef>
              <a:buNone/>
            </a:pPr>
            <a:r>
              <a:rPr lang="en-US" sz="1875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Securing data across different environments requires thorough access control and encryption.</a:t>
            </a:r>
            <a:endParaRPr lang="en-US"/>
          </a:p>
        </p:txBody>
      </p:sp>
      <p:sp>
        <p:nvSpPr>
          <p:cNvPr id="12" name="Object 11"/>
          <p:cNvSpPr/>
          <p:nvPr/>
        </p:nvSpPr>
        <p:spPr>
          <a:xfrm>
            <a:off x="476131" y="4056636"/>
            <a:ext cx="3618595" cy="2323519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Object 12"/>
          <p:cNvSpPr/>
          <p:nvPr/>
        </p:nvSpPr>
        <p:spPr>
          <a:xfrm>
            <a:off x="761810" y="4276322"/>
            <a:ext cx="3456711" cy="3263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5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Monitoring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761810" y="4783402"/>
            <a:ext cx="3456711" cy="959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  <a:spcBef>
                <a:spcPts val="1395"/>
              </a:spcBef>
              <a:buNone/>
            </a:pPr>
            <a:r>
              <a:rPr lang="en-US" sz="1875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Monitoring performance and usage across diverse systems requires consolidated dashboards.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4285178" y="4056636"/>
            <a:ext cx="3618595" cy="2323519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Object 15"/>
          <p:cNvSpPr/>
          <p:nvPr/>
        </p:nvSpPr>
        <p:spPr>
          <a:xfrm>
            <a:off x="4570857" y="4276322"/>
            <a:ext cx="3456711" cy="3263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5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Disaster Recovery</a:t>
            </a:r>
            <a:endParaRPr lang="en-US"/>
          </a:p>
        </p:txBody>
      </p:sp>
      <p:sp>
        <p:nvSpPr>
          <p:cNvPr id="17" name="Object 16"/>
          <p:cNvSpPr/>
          <p:nvPr/>
        </p:nvSpPr>
        <p:spPr>
          <a:xfrm>
            <a:off x="4570857" y="4783402"/>
            <a:ext cx="3456711" cy="7199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  <a:spcBef>
                <a:spcPts val="1395"/>
              </a:spcBef>
              <a:buNone/>
            </a:pPr>
            <a:r>
              <a:rPr lang="en-US" sz="1875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Hybrid environments require complex disaster recovery with failover across environments.</a:t>
            </a:r>
            <a:endParaRPr lang="en-US"/>
          </a:p>
        </p:txBody>
      </p:sp>
      <p:sp>
        <p:nvSpPr>
          <p:cNvPr id="18" name="Object 17"/>
          <p:cNvSpPr/>
          <p:nvPr/>
        </p:nvSpPr>
        <p:spPr>
          <a:xfrm>
            <a:off x="8094226" y="4056636"/>
            <a:ext cx="3618595" cy="2323519"/>
          </a:xfrm>
          <a:prstGeom prst="rect">
            <a:avLst/>
          </a:prstGeom>
          <a:solidFill>
            <a:srgbClr val="4472C4"/>
          </a:solidFill>
        </p:spPr>
        <p:txBody>
          <a:bodyPr/>
          <a:lstStyle/>
          <a:p>
            <a:endParaRPr lang="en-GB"/>
          </a:p>
        </p:txBody>
      </p:sp>
      <p:sp>
        <p:nvSpPr>
          <p:cNvPr id="19" name="Object 18"/>
          <p:cNvSpPr/>
          <p:nvPr/>
        </p:nvSpPr>
        <p:spPr>
          <a:xfrm>
            <a:off x="8379905" y="4276322"/>
            <a:ext cx="3456711" cy="3263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55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Skill Gap</a:t>
            </a:r>
            <a:endParaRPr lang="en-US"/>
          </a:p>
        </p:txBody>
      </p:sp>
      <p:sp>
        <p:nvSpPr>
          <p:cNvPr id="20" name="Object 19"/>
          <p:cNvSpPr/>
          <p:nvPr/>
        </p:nvSpPr>
        <p:spPr>
          <a:xfrm>
            <a:off x="8379905" y="4783402"/>
            <a:ext cx="3456711" cy="7199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  <a:spcBef>
                <a:spcPts val="1395"/>
              </a:spcBef>
              <a:buNone/>
            </a:pPr>
            <a:r>
              <a:rPr lang="en-US" sz="1875">
                <a:solidFill>
                  <a:srgbClr val="E7E6E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DBAs need skills for managing diverse systems like SQL Server, Azure SQL, and Cosmos DB.</a:t>
            </a:r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_THEME_MODEL" val="{&quot;showLogo&quot;:true,&quot;logoScale&quot;:1,&quot;logoPosition&quot;:&quot;left&quot;,&quot;logoOffset&quot;:0,&quot;showMessage&quot;:true,&quot;showPageNum&quot;:true,&quot;logo&quot;:null,&quot;logo_dark&quot;:null,&quot;showFooterByDefault&quot;:null,&quot;footerMessage&quot;:&quot;©2022 Proprietary and Confidential. All Rights Reserved.&quot;,&quot;palette_name&quot;:&quot;custom&quot;,&quot;defaultSlideColor&quot;:&quot;theme&quot;,&quot;defaultBackgroundColor&quot;:&quot;background_light&quot;,&quot;styleFonts&quot;:1,&quot;styleFontWeight&quot;:&quot;heavy&quot;,&quot;styleElementStyle&quot;:&quot;filled&quot;,&quot;styleEffect&quot;:&quot;none&quot;,&quot;styleDesign&quot;:1,&quot;styleDecoration&quot;:&quot;none_center&quot;,&quot;styleHeaderAlignment&quot;:&quot;left&quot;,&quot;styleShape&quot;:&quot;circle&quot;,&quot;styleColor&quot;:&quot;slide&quot;,&quot;styleBackground&quot;:&quot;none&quot;,&quot;styleTitleFont&quot;:&quot;sourcesanspro&quot;,&quot;styleBodyFont&quot;:&quot;sourcesanspro&quot;,&quot;styleWeight&quot;:&quot;light&quot;,&quot;styleTitleSlide&quot;:&quot;bar_left&quot;,&quot;fontScale&quot;:1,&quot;iconStyle&quot;:&quot;chunky&quot;,&quot;cjkFont&quot;:&quot;jp&quot;,&quot;isRTL&quot;:false,&quot;colors&quot;:{&quot;accent1&quot;:&quot;#c0504d&quot;,&quot;accent2&quot;:&quot;#9bbb59&quot;,&quot;accent3&quot;:&quot;#8064a2&quot;,&quot;accent4&quot;:&quot;#4bacc6&quot;,&quot;background_accent&quot;:&quot;#535353&quot;,&quot;background_dark&quot;:&quot;#000000&quot;,&quot;background_light&quot;:&quot;#ffffff&quot;,&quot;chart1&quot;:&quot;#4f81bd&quot;,&quot;chart2&quot;:&quot;#c0504d&quot;,&quot;chart3&quot;:&quot;#9bbb59&quot;,&quot;chart4&quot;:&quot;#8064a2&quot;,&quot;primary_dark&quot;:&quot;#000000&quot;,&quot;primary_light&quot;:&quot;#ffffff&quot;,&quot;secondary_dark&quot;:&quot;#a7a7a7&quot;,&quot;secondary_light&quot;:&quot;#535353&quot;,&quot;theme&quot;:&quot;#4f81bd&quot;,&quot;chart5&quot;:&quot;#4bacc6&quot;,&quot;accent5&quot;:&quot;#f79646&quot;,&quot;chart6&quot;:&quot;#f79646&quot;,&quot;positive&quot;:&quot;#54C351&quot;,&quot;negative&quot;:&quot;#E04C2B&quot;},&quot;fontHeaderFontId&quot;:&quot;carlito&quot;,&quot;fontHeaderWeight&quot;:400,&quot;fontHeaderLetterSpacing&quot;:0,&quot;fontHeaderLineHeight&quot;:1.6,&quot;fontHeaderScaling&quot;:100,&quot;fontHeaderTextTransform&quot;:&quot;auto&quot;,&quot;fontTitleFontId&quot;:&quot;carlito&quot;,&quot;fontTitleWeight&quot;:400,&quot;fontTitleLetterSpacing&quot;:0,&quot;fontTitleLineHeight&quot;:1.6,&quot;fontTitleScaling&quot;:100,&quot;fontTitleTextTransform&quot;:&quot;auto&quot;,&quot;fontBodyFontId&quot;:&quot;carlito&quot;,&quot;fontBodyWeight&quot;:300,&quot;fontBodyLetterSpacing&quot;:0,&quot;fontBodyLineHeight&quot;:1.6,&quot;fontBodyScaling&quot;:100,&quot;fontBodyTextTransform&quot;:&quot;auto&quot;,&quot;lastThemeEditor&quot;:&quot;simple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Governor Palette 1">
      <a:dk1>
        <a:sysClr val="windowText" lastClr="000000"/>
      </a:dk1>
      <a:lt1>
        <a:sysClr val="window" lastClr="FFFFFF"/>
      </a:lt1>
      <a:dk2>
        <a:srgbClr val="01351B"/>
      </a:dk2>
      <a:lt2>
        <a:srgbClr val="EDF6D1"/>
      </a:lt2>
      <a:accent1>
        <a:srgbClr val="D4EB8E"/>
      </a:accent1>
      <a:accent2>
        <a:srgbClr val="84BD00"/>
      </a:accent2>
      <a:accent3>
        <a:srgbClr val="046A38"/>
      </a:accent3>
      <a:accent4>
        <a:srgbClr val="7D55C7"/>
      </a:accent4>
      <a:accent5>
        <a:srgbClr val="330072"/>
      </a:accent5>
      <a:accent6>
        <a:srgbClr val="262626"/>
      </a:accent6>
      <a:hlink>
        <a:srgbClr val="84BD00"/>
      </a:hlink>
      <a:folHlink>
        <a:srgbClr val="046A38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235F82B-F9B3-4367-A8A2-BD3685E769B8}" vid="{E5905879-29C9-4691-8100-B06C387D697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203A6B8-2650-48B8-B645-94FA6735B2B8}">
  <we:reference id="wa200003964" version="1.0.0.0" store="en-US" storeType="OMEX"/>
  <we:alternateReferences>
    <we:reference id="WA200003964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</Words>
  <Application>Microsoft Office PowerPoint</Application>
  <PresentationFormat>Widescreen</PresentationFormat>
  <Paragraphs>111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Montserrat Black</vt:lpstr>
      <vt:lpstr>Montserrat</vt:lpstr>
      <vt:lpstr>Carlito</vt:lpstr>
      <vt:lpstr>Montserrat SemiBold</vt:lpstr>
      <vt:lpstr>Montserrat Light</vt:lpstr>
      <vt:lpstr>az_ea_font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Hybrid SQL Server Environments</dc:title>
  <dc:subject>Introduction to Hybrid SQL Server Environments</dc:subject>
  <dc:creator>rob@sewells-consulting.co.uk</dc:creator>
  <cp:lastModifiedBy>Rob Sewell</cp:lastModifiedBy>
  <cp:revision>1</cp:revision>
  <dcterms:created xsi:type="dcterms:W3CDTF">2023-08-15T14:52:17Z</dcterms:created>
  <dcterms:modified xsi:type="dcterms:W3CDTF">2023-08-25T11:27:26Z</dcterms:modified>
</cp:coreProperties>
</file>